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57" r:id="rId3"/>
    <p:sldId id="272" r:id="rId4"/>
    <p:sldId id="273" r:id="rId5"/>
    <p:sldId id="258" r:id="rId6"/>
    <p:sldId id="259" r:id="rId7"/>
    <p:sldId id="260" r:id="rId8"/>
    <p:sldId id="261" r:id="rId9"/>
    <p:sldId id="262" r:id="rId10"/>
    <p:sldId id="263" r:id="rId11"/>
    <p:sldId id="264" r:id="rId12"/>
    <p:sldId id="265" r:id="rId13"/>
    <p:sldId id="274" r:id="rId14"/>
    <p:sldId id="266" r:id="rId15"/>
    <p:sldId id="267" r:id="rId16"/>
    <p:sldId id="268" r:id="rId17"/>
    <p:sldId id="269" r:id="rId18"/>
    <p:sldId id="270" r:id="rId19"/>
    <p:sldId id="276" r:id="rId20"/>
  </p:sldIdLst>
  <p:sldSz cx="13436600" cy="75565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3E3F3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7E5CA"/>
          </a:solidFill>
        </a:fill>
      </a:tcStyle>
    </a:wholeTbl>
    <a:band2H>
      <a:tcTxStyle/>
      <a:tcStyle>
        <a:tcBdr/>
        <a:fill>
          <a:solidFill>
            <a:srgbClr val="ECF3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3E3F3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5D8CB"/>
          </a:solidFill>
        </a:fill>
      </a:tcStyle>
    </a:wholeTbl>
    <a:band2H>
      <a:tcTxStyle/>
      <a:tcStyle>
        <a:tcBdr/>
        <a:fill>
          <a:solidFill>
            <a:srgbClr val="FAECE7"/>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3E3F3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D7D8"/>
          </a:solidFill>
        </a:fill>
      </a:tcStyle>
    </a:wholeTbl>
    <a:band2H>
      <a:tcTxStyle/>
      <a:tcStyle>
        <a:tcBdr/>
        <a:fill>
          <a:solidFill>
            <a:srgbClr val="EBECED"/>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3E3F3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8E8E8"/>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3E3F3E"/>
      </a:tcTxStyle>
      <a:tcStyle>
        <a:tcBdr>
          <a:left>
            <a:ln w="12700" cap="flat">
              <a:noFill/>
              <a:miter lim="400000"/>
            </a:ln>
          </a:left>
          <a:right>
            <a:ln w="12700" cap="flat">
              <a:noFill/>
              <a:miter lim="400000"/>
            </a:ln>
          </a:right>
          <a:top>
            <a:ln w="50800" cap="flat">
              <a:solidFill>
                <a:srgbClr val="3E3F3E"/>
              </a:solidFill>
              <a:prstDash val="solid"/>
              <a:round/>
            </a:ln>
          </a:top>
          <a:bottom>
            <a:ln w="25400" cap="flat">
              <a:solidFill>
                <a:srgbClr val="3E3F3E"/>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3E3F3E"/>
              </a:solidFill>
              <a:prstDash val="solid"/>
              <a:round/>
            </a:ln>
          </a:top>
          <a:bottom>
            <a:ln w="25400" cap="flat">
              <a:solidFill>
                <a:srgbClr val="3E3F3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3E3F3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CDCD"/>
          </a:solidFill>
        </a:fill>
      </a:tcStyle>
    </a:wholeTbl>
    <a:band2H>
      <a:tcTxStyle/>
      <a:tcStyle>
        <a:tcBdr/>
        <a:fill>
          <a:solidFill>
            <a:srgbClr val="E8E8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3E3F3E"/>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3E3F3E"/>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3E3F3E"/>
          </a:solidFill>
        </a:fill>
      </a:tcStyle>
    </a:firstRow>
  </a:tblStyle>
  <a:tblStyle styleId="{2708684C-4D16-4618-839F-0558EEFCDFE6}" styleName="">
    <a:tblBg/>
    <a:wholeTbl>
      <a:tcTxStyle b="off" i="off">
        <a:font>
          <a:latin typeface="Arial"/>
          <a:ea typeface="Arial"/>
          <a:cs typeface="Arial"/>
        </a:font>
        <a:srgbClr val="3E3F3E"/>
      </a:tcTxStyle>
      <a:tcStyle>
        <a:tcBdr>
          <a:left>
            <a:ln w="12700" cap="flat">
              <a:solidFill>
                <a:srgbClr val="3E3F3E"/>
              </a:solidFill>
              <a:prstDash val="solid"/>
              <a:round/>
            </a:ln>
          </a:left>
          <a:right>
            <a:ln w="12700" cap="flat">
              <a:solidFill>
                <a:srgbClr val="3E3F3E"/>
              </a:solidFill>
              <a:prstDash val="solid"/>
              <a:round/>
            </a:ln>
          </a:right>
          <a:top>
            <a:ln w="12700" cap="flat">
              <a:solidFill>
                <a:srgbClr val="3E3F3E"/>
              </a:solidFill>
              <a:prstDash val="solid"/>
              <a:round/>
            </a:ln>
          </a:top>
          <a:bottom>
            <a:ln w="12700" cap="flat">
              <a:solidFill>
                <a:srgbClr val="3E3F3E"/>
              </a:solidFill>
              <a:prstDash val="solid"/>
              <a:round/>
            </a:ln>
          </a:bottom>
          <a:insideH>
            <a:ln w="12700" cap="flat">
              <a:solidFill>
                <a:srgbClr val="3E3F3E"/>
              </a:solidFill>
              <a:prstDash val="solid"/>
              <a:round/>
            </a:ln>
          </a:insideH>
          <a:insideV>
            <a:ln w="12700" cap="flat">
              <a:solidFill>
                <a:srgbClr val="3E3F3E"/>
              </a:solidFill>
              <a:prstDash val="solid"/>
              <a:round/>
            </a:ln>
          </a:insideV>
        </a:tcBdr>
        <a:fill>
          <a:solidFill>
            <a:srgbClr val="3E3F3E">
              <a:alpha val="20000"/>
            </a:srgbClr>
          </a:solidFill>
        </a:fill>
      </a:tcStyle>
    </a:wholeTbl>
    <a:band2H>
      <a:tcTxStyle/>
      <a:tcStyle>
        <a:tcBdr/>
        <a:fill>
          <a:solidFill>
            <a:srgbClr val="FFFFFF"/>
          </a:solidFill>
        </a:fill>
      </a:tcStyle>
    </a:band2H>
    <a:firstCol>
      <a:tcTxStyle b="on" i="off">
        <a:font>
          <a:latin typeface="Arial"/>
          <a:ea typeface="Arial"/>
          <a:cs typeface="Arial"/>
        </a:font>
        <a:srgbClr val="3E3F3E"/>
      </a:tcTxStyle>
      <a:tcStyle>
        <a:tcBdr>
          <a:left>
            <a:ln w="12700" cap="flat">
              <a:solidFill>
                <a:srgbClr val="3E3F3E"/>
              </a:solidFill>
              <a:prstDash val="solid"/>
              <a:round/>
            </a:ln>
          </a:left>
          <a:right>
            <a:ln w="12700" cap="flat">
              <a:solidFill>
                <a:srgbClr val="3E3F3E"/>
              </a:solidFill>
              <a:prstDash val="solid"/>
              <a:round/>
            </a:ln>
          </a:right>
          <a:top>
            <a:ln w="12700" cap="flat">
              <a:solidFill>
                <a:srgbClr val="3E3F3E"/>
              </a:solidFill>
              <a:prstDash val="solid"/>
              <a:round/>
            </a:ln>
          </a:top>
          <a:bottom>
            <a:ln w="12700" cap="flat">
              <a:solidFill>
                <a:srgbClr val="3E3F3E"/>
              </a:solidFill>
              <a:prstDash val="solid"/>
              <a:round/>
            </a:ln>
          </a:bottom>
          <a:insideH>
            <a:ln w="12700" cap="flat">
              <a:solidFill>
                <a:srgbClr val="3E3F3E"/>
              </a:solidFill>
              <a:prstDash val="solid"/>
              <a:round/>
            </a:ln>
          </a:insideH>
          <a:insideV>
            <a:ln w="12700" cap="flat">
              <a:solidFill>
                <a:srgbClr val="3E3F3E"/>
              </a:solidFill>
              <a:prstDash val="solid"/>
              <a:round/>
            </a:ln>
          </a:insideV>
        </a:tcBdr>
        <a:fill>
          <a:solidFill>
            <a:srgbClr val="3E3F3E">
              <a:alpha val="20000"/>
            </a:srgbClr>
          </a:solidFill>
        </a:fill>
      </a:tcStyle>
    </a:firstCol>
    <a:lastRow>
      <a:tcTxStyle b="on" i="off">
        <a:font>
          <a:latin typeface="Arial"/>
          <a:ea typeface="Arial"/>
          <a:cs typeface="Arial"/>
        </a:font>
        <a:srgbClr val="3E3F3E"/>
      </a:tcTxStyle>
      <a:tcStyle>
        <a:tcBdr>
          <a:left>
            <a:ln w="12700" cap="flat">
              <a:solidFill>
                <a:srgbClr val="3E3F3E"/>
              </a:solidFill>
              <a:prstDash val="solid"/>
              <a:round/>
            </a:ln>
          </a:left>
          <a:right>
            <a:ln w="12700" cap="flat">
              <a:solidFill>
                <a:srgbClr val="3E3F3E"/>
              </a:solidFill>
              <a:prstDash val="solid"/>
              <a:round/>
            </a:ln>
          </a:right>
          <a:top>
            <a:ln w="50800" cap="flat">
              <a:solidFill>
                <a:srgbClr val="3E3F3E"/>
              </a:solidFill>
              <a:prstDash val="solid"/>
              <a:round/>
            </a:ln>
          </a:top>
          <a:bottom>
            <a:ln w="12700" cap="flat">
              <a:solidFill>
                <a:srgbClr val="3E3F3E"/>
              </a:solidFill>
              <a:prstDash val="solid"/>
              <a:round/>
            </a:ln>
          </a:bottom>
          <a:insideH>
            <a:ln w="12700" cap="flat">
              <a:solidFill>
                <a:srgbClr val="3E3F3E"/>
              </a:solidFill>
              <a:prstDash val="solid"/>
              <a:round/>
            </a:ln>
          </a:insideH>
          <a:insideV>
            <a:ln w="12700" cap="flat">
              <a:solidFill>
                <a:srgbClr val="3E3F3E"/>
              </a:solidFill>
              <a:prstDash val="solid"/>
              <a:round/>
            </a:ln>
          </a:insideV>
        </a:tcBdr>
        <a:fill>
          <a:noFill/>
        </a:fill>
      </a:tcStyle>
    </a:lastRow>
    <a:firstRow>
      <a:tcTxStyle b="on" i="off">
        <a:font>
          <a:latin typeface="Arial"/>
          <a:ea typeface="Arial"/>
          <a:cs typeface="Arial"/>
        </a:font>
        <a:srgbClr val="3E3F3E"/>
      </a:tcTxStyle>
      <a:tcStyle>
        <a:tcBdr>
          <a:left>
            <a:ln w="12700" cap="flat">
              <a:solidFill>
                <a:srgbClr val="3E3F3E"/>
              </a:solidFill>
              <a:prstDash val="solid"/>
              <a:round/>
            </a:ln>
          </a:left>
          <a:right>
            <a:ln w="12700" cap="flat">
              <a:solidFill>
                <a:srgbClr val="3E3F3E"/>
              </a:solidFill>
              <a:prstDash val="solid"/>
              <a:round/>
            </a:ln>
          </a:right>
          <a:top>
            <a:ln w="12700" cap="flat">
              <a:solidFill>
                <a:srgbClr val="3E3F3E"/>
              </a:solidFill>
              <a:prstDash val="solid"/>
              <a:round/>
            </a:ln>
          </a:top>
          <a:bottom>
            <a:ln w="25400" cap="flat">
              <a:solidFill>
                <a:srgbClr val="3E3F3E"/>
              </a:solidFill>
              <a:prstDash val="solid"/>
              <a:round/>
            </a:ln>
          </a:bottom>
          <a:insideH>
            <a:ln w="12700" cap="flat">
              <a:solidFill>
                <a:srgbClr val="3E3F3E"/>
              </a:solidFill>
              <a:prstDash val="solid"/>
              <a:round/>
            </a:ln>
          </a:insideH>
          <a:insideV>
            <a:ln w="12700" cap="flat">
              <a:solidFill>
                <a:srgbClr val="3E3F3E"/>
              </a:solidFill>
              <a:prstDash val="solid"/>
              <a:round/>
            </a:ln>
          </a:insideV>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17"/>
    <p:restoredTop sz="94545"/>
  </p:normalViewPr>
  <p:slideViewPr>
    <p:cSldViewPr snapToGrid="0" snapToObjects="1">
      <p:cViewPr varScale="1">
        <p:scale>
          <a:sx n="103" d="100"/>
          <a:sy n="103" d="100"/>
        </p:scale>
        <p:origin x="176" y="4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Welcome participants and explain that the session has two purposes: a concise safeguarding update and a practical introduction to the Leadership Hub.</a:t>
            </a:r>
          </a:p>
          <a:p>
            <a:pPr marL="0" lvl="0" indent="0" algn="l">
              <a:spcBef>
                <a:spcPts val="0"/>
              </a:spcBef>
              <a:spcAft>
                <a:spcPts val="0"/>
              </a:spcAft>
              <a:buNone/>
            </a:pPr>
            <a:r>
              <a:t>Suggested time: 0:30.</a:t>
            </a:r>
          </a:p>
          <a:p>
            <a:pPr marL="0" lvl="0" indent="0" algn="l">
              <a:spcBef>
                <a:spcPts val="0"/>
              </a:spcBef>
              <a:spcAft>
                <a:spcPts val="0"/>
              </a:spcAft>
              <a:buNone/>
            </a:pPr>
            <a:r>
              <a:t>[Sources]</a:t>
            </a:r>
          </a:p>
          <a:p>
            <a:pPr marL="0" lvl="0" indent="0" algn="l">
              <a:spcBef>
                <a:spcPts val="0"/>
              </a:spcBef>
              <a:spcAft>
                <a:spcPts val="0"/>
              </a:spcAft>
              <a:buNone/>
            </a:pPr>
            <a:r>
              <a:t>- https://www.gov.uk/government/publications/keeping-children-safe-in-education--2</a:t>
            </a:r>
          </a:p>
          <a:p>
            <a:pPr marL="0" lvl="0" indent="0" algn="l">
              <a:spcBef>
                <a:spcPts val="0"/>
              </a:spcBef>
              <a:spcAft>
                <a:spcPts val="0"/>
              </a:spcAft>
              <a:buNone/>
            </a:pPr>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Explain that KCSIE is statutory guidance for schools and colleges in England. International schools may use it as a strong benchmark, but must apply it alongside host-country law, regulatory requirements and local referral arrangements. KCSIE 2026 comes into force on 1 September 2026; KCSIE 2025 remains in force until 31 August.</a:t>
            </a:r>
          </a:p>
          <a:p>
            <a:pPr marL="0" lvl="0" indent="0" algn="l">
              <a:spcBef>
                <a:spcPts val="0"/>
              </a:spcBef>
              <a:spcAft>
                <a:spcPts val="0"/>
              </a:spcAft>
              <a:buNone/>
            </a:pPr>
            <a:r>
              <a:t>Suggested time: 1:00.</a:t>
            </a:r>
          </a:p>
          <a:p>
            <a:pPr marL="0" lvl="0" indent="0" algn="l">
              <a:spcBef>
                <a:spcPts val="0"/>
              </a:spcBef>
              <a:spcAft>
                <a:spcPts val="0"/>
              </a:spcAft>
              <a:buNone/>
            </a:pPr>
            <a:r>
              <a:t>[Sources]</a:t>
            </a:r>
          </a:p>
          <a:p>
            <a:pPr marL="0" lvl="0" indent="0" algn="l">
              <a:spcBef>
                <a:spcPts val="0"/>
              </a:spcBef>
              <a:spcAft>
                <a:spcPts val="0"/>
              </a:spcAft>
              <a:buNone/>
            </a:pPr>
            <a:r>
              <a:t>- https://www.gov.uk/government/publications/keeping-children-safe-in-education--2</a:t>
            </a:r>
          </a:p>
          <a:p>
            <a:pPr marL="0" lvl="0" indent="0" algn="l">
              <a:spcBef>
                <a:spcPts val="0"/>
              </a:spcBef>
              <a:spcAft>
                <a:spcPts val="0"/>
              </a:spcAft>
              <a:buNone/>
            </a:pPr>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Introduce the seven operational priorities. Make clear that this is a selected leadership overview rather than an exhaustive account of Annex C.</a:t>
            </a:r>
          </a:p>
          <a:p>
            <a:r>
              <a:t>Suggested time: 1:00.</a:t>
            </a:r>
          </a:p>
          <a:p>
            <a:r>
              <a:t>[Sources]</a:t>
            </a:r>
          </a:p>
          <a:p>
            <a:r>
              <a:t>- https://assets.publishing.service.gov.uk/media/6a4cf903b7203c4c023fd2f3/Keeping_children_safe_in_education_2026_.pdf</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condensed Annex A has been removed. Governing bodies and proprietors should ensure all staff, including those who do not work directly with children, read Part one. The DfE overview is a quick reference only. Explain how Family Help terminology distinguishes community-based help from targeted early help. International schools should map this principle to their local arrangements.</a:t>
            </a:r>
          </a:p>
          <a:p>
            <a:r>
              <a:t>Suggested time: 1:30.</a:t>
            </a:r>
          </a:p>
          <a:p>
            <a:r>
              <a:t>[Sources]</a:t>
            </a:r>
          </a:p>
          <a:p>
            <a:r>
              <a:t>- https://www.gov.uk/government/publications/keeping-children-safe-in-education--2</a:t>
            </a:r>
          </a:p>
          <a:p>
            <a:r>
              <a:t>- https://assets.publishing.service.gov.uk/media/6a4cf903b7203c4c023fd2f3/Keeping_children_safe_in_education_2026_.pdf</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Emphasise the operational nature of these changes. The annual effectiveness review should be led by the responsible SLT member with DSL and IT support. Checks should cover internet-connected devices in relevant locations and be recorded.</a:t>
            </a:r>
          </a:p>
          <a:p>
            <a:r>
              <a:t>Suggested time: 1:30.</a:t>
            </a:r>
          </a:p>
          <a:p>
            <a:r>
              <a:t>[Sources]</a:t>
            </a:r>
          </a:p>
          <a:p>
            <a:r>
              <a:t>- https://assets.publishing.service.gov.uk/media/6a4cf903b7203c4c023fd2f3/Keeping_children_safe_in_education_2026_.pdf</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removal of the supervision exemption changes when volunteers are in regulated activity. Schools should update recruitment procedures rather than relying on old flowcharts. International schools should check local vetting law while retaining equivalent safeguards.</a:t>
            </a:r>
          </a:p>
          <a:p>
            <a:r>
              <a:t>Suggested time: 1:30.</a:t>
            </a:r>
          </a:p>
          <a:p>
            <a:r>
              <a:t>[Sources]</a:t>
            </a:r>
          </a:p>
          <a:p>
            <a:r>
              <a:t>- https://assets.publishing.service.gov.uk/media/6a4cf903b7203c4c023fd2f3/Keeping_children_safe_in_education_2026_.pdf</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Good safeguarding records show not only what happened, but why a decision was made. Highlight continuity when the DSL is absent and the importance of clear escalation arrangements.</a:t>
            </a:r>
          </a:p>
          <a:p>
            <a:r>
              <a:t>Suggested time: 1:15.</a:t>
            </a:r>
          </a:p>
          <a:p>
            <a:r>
              <a:t>[Sources]</a:t>
            </a:r>
          </a:p>
          <a:p>
            <a:r>
              <a:t>- https://assets.publishing.service.gov.uk/media/6a4cf903b7203c4c023fd2f3/Keeping_children_safe_in_education_2026_.pdf</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Part five has been substantially rewritten. Stress prevention, the needs and safeguarding of both children, and the requirement for a safeguarding response whenever nudes or semi-nudes are shared.</a:t>
            </a:r>
          </a:p>
          <a:p>
            <a:r>
              <a:t>Suggested time: 1:30.</a:t>
            </a:r>
          </a:p>
          <a:p>
            <a:r>
              <a:t>[Sources]</a:t>
            </a:r>
          </a:p>
          <a:p>
            <a:r>
              <a:t>- https://assets.publishing.service.gov.uk/media/6a4cf903b7203c4c023fd2f3/Keeping_children_safe_in_education_2026_.pdf</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Briefly signpost these additional changes. Do not attempt to teach each area in this short session; direct leaders to the full guidance and Hub materials for follow-up.</a:t>
            </a:r>
          </a:p>
          <a:p>
            <a:r>
              <a:t>Suggested time: 1:00.</a:t>
            </a:r>
          </a:p>
          <a:p>
            <a:r>
              <a:t>[Sources]</a:t>
            </a:r>
          </a:p>
          <a:p>
            <a:r>
              <a:t>- https://assets.publishing.service.gov.uk/media/6a4cf903b7203c4c023fd2f3/Keeping_children_safe_in_education_2026_.pdf</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Present this as an actionable audit list. Invite leaders to identify which two actions require immediate attention in their setting.</a:t>
            </a:r>
          </a:p>
          <a:p>
            <a:r>
              <a:t>Suggested time: 1:15.</a:t>
            </a:r>
          </a:p>
          <a:p>
            <a:r>
              <a:t>[Sources]</a:t>
            </a:r>
          </a:p>
          <a:p>
            <a:r>
              <a:t>- https://www.gov.uk/government/publications/keeping-children-safe-in-education--2</a:t>
            </a:r>
          </a:p>
          <a:p>
            <a:r>
              <a:t>- https://assets.publishing.service.gov.uk/media/6a4cf903b7203c4c023fd2f3/Keeping_children_safe_in_education_2026_.pdf</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Transition from statutory updates to implementation support. Explain that the Hub is continuously updated and includes dedicated international-school content.</a:t>
            </a:r>
          </a:p>
          <a:p>
            <a:r>
              <a:t>Suggested time: 0:45.</a:t>
            </a:r>
          </a:p>
          <a:p>
            <a:r>
              <a:t>[Sources]</a:t>
            </a:r>
          </a:p>
          <a:p>
            <a:r>
              <a:t>- https://veema.co.uk/the-leadership-hub-for-schools/</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this point for a brief on-screen walkthrough of the Hub if access is available. Show where safeguarding materials sit and how a leader can move from an update to a staff briefing or checklist. Only name resources that are currently available to members.</a:t>
            </a:r>
          </a:p>
          <a:p>
            <a:r>
              <a:t>Suggested time: 2:00.</a:t>
            </a:r>
          </a:p>
          <a:p>
            <a:r>
              <a:t>[Sources]</a:t>
            </a:r>
          </a:p>
          <a:p>
            <a:r>
              <a:t>- https://veema.co.uk/the-leadership-hub-for-schools/</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Model a simple cycle: select a resource, adapt it to context, discuss it with staff, record participation and actions, then revisit impact. Emphasise that uploading or sharing a resource is not the same as professional learning.</a:t>
            </a:r>
          </a:p>
          <a:p>
            <a:r>
              <a:t>Suggested time: 1:15.</a:t>
            </a:r>
          </a:p>
          <a:p>
            <a:r>
              <a:t>[Sources]</a:t>
            </a:r>
          </a:p>
          <a:p>
            <a:r>
              <a:t>- https://veema.co.uk/the-leadership-hub-for-schools/</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these questions as a rapid self-evaluation. Leaders do not need to answer publicly, but should identify where assurance currently depends on assumption rather than evidence.</a:t>
            </a:r>
          </a:p>
          <a:p>
            <a:r>
              <a:t>Suggested time: 1:00.</a:t>
            </a:r>
          </a:p>
          <a:p>
            <a:r>
              <a:t>[Sources]</a:t>
            </a:r>
          </a:p>
          <a:p>
            <a:r>
              <a:t>- https://assets.publishing.service.gov.uk/media/6a4cf903b7203c4c023fd2f3/Keeping_children_safe_in_education_2026_.pdf</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Close by reinforcing that the aim is not to memorise every paragraph. Leaders should understand the change, translate it into local practice, brief staff and retain proportionate evidence of implementation.</a:t>
            </a:r>
          </a:p>
          <a:p>
            <a:r>
              <a:t>Suggested time: 0:45.</a:t>
            </a:r>
          </a:p>
          <a:p>
            <a:r>
              <a:t>[Sources]</a:t>
            </a:r>
          </a:p>
          <a:p>
            <a:r>
              <a:t>- https://www.gov.uk/government/publications/keeping-children-safe-in-education--2</a:t>
            </a:r>
          </a:p>
          <a:p>
            <a:r>
              <a:t>- https://veema.co.uk/the-leadership-hub-for-schools/</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83" name="Body Level One…">
            <a:extLst>
              <a:ext uri="{FF2B5EF4-FFF2-40B4-BE49-F238E27FC236}">
                <a16:creationId xmlns:a16="http://schemas.microsoft.com/office/drawing/2014/main" id="{1B6FF867-3A6E-49C6-9862-139CE5EFF9A5}"/>
              </a:ext>
            </a:extLst>
          </p:cNvPr>
          <p:cNvSpPr>
            <a:spLocks noGrp="1"/>
          </p:cNvSpPr>
          <p:nvPr>
            <p:ph type="body" idx="1"/>
          </p:nvPr>
        </p:nvSpPr>
        <p:spPr>
          <a:xfrm>
            <a:off x="671989" y="2076363"/>
            <a:ext cx="5938236" cy="671972"/>
          </a:xfrm>
          <a:prstGeom prst="rect">
            <a:avLst/>
          </a:prstGeom>
        </p:spPr>
        <p:txBody>
          <a:bodyPr anchor="b"/>
          <a:lstStyle>
            <a:lvl1pPr marL="0" indent="0" algn="ctr">
              <a:buSzTx/>
              <a:buFontTx/>
              <a:buNone/>
              <a:defRPr/>
            </a:lvl1pPr>
            <a:lvl2pPr marL="0" indent="503967" algn="ctr">
              <a:buSzTx/>
              <a:buFontTx/>
              <a:buNone/>
              <a:defRPr/>
            </a:lvl2pPr>
            <a:lvl3pPr marL="0" indent="1007934" algn="ctr">
              <a:buSzTx/>
              <a:buFontTx/>
              <a:buNone/>
              <a:defRPr/>
            </a:lvl3pPr>
            <a:lvl4pPr marL="0" indent="1511901" algn="ctr">
              <a:buSzTx/>
              <a:buFontTx/>
              <a:buNone/>
              <a:defRPr/>
            </a:lvl4pPr>
            <a:lvl5pPr marL="0" indent="2015868" algn="ctr">
              <a:buSzTx/>
              <a:buFontTx/>
              <a:buNone/>
              <a:defRPr/>
            </a:lvl5pPr>
          </a:lstStyle>
          <a:p>
            <a:r>
              <a:t>Body Level One</a:t>
            </a:r>
          </a:p>
          <a:p>
            <a:pPr lvl="1">
              <a:buNone/>
            </a:pPr>
            <a:r>
              <a:t>Body Level Two</a:t>
            </a:r>
          </a:p>
          <a:p>
            <a:pPr lvl="2">
              <a:buNone/>
            </a:pPr>
            <a:r>
              <a:t>Body Level Three</a:t>
            </a:r>
          </a:p>
          <a:p>
            <a:pPr lvl="3">
              <a:buNone/>
            </a:pPr>
            <a:r>
              <a:t>Body Level Four</a:t>
            </a:r>
          </a:p>
          <a:p>
            <a:pPr lvl="4">
              <a:buNone/>
            </a:pPr>
            <a:r>
              <a:t>Body Level Five</a:t>
            </a:r>
          </a:p>
        </p:txBody>
      </p:sp>
      <p:sp>
        <p:nvSpPr>
          <p:cNvPr id="84" name="Text Placeholder 4">
            <a:extLst>
              <a:ext uri="{FF2B5EF4-FFF2-40B4-BE49-F238E27FC236}">
                <a16:creationId xmlns:a16="http://schemas.microsoft.com/office/drawing/2014/main" id="{6630115A-7EC0-48C8-A06D-691D659A183F}"/>
              </a:ext>
            </a:extLst>
          </p:cNvPr>
          <p:cNvSpPr>
            <a:spLocks noGrp="1"/>
          </p:cNvSpPr>
          <p:nvPr>
            <p:ph type="body" idx="21"/>
          </p:nvPr>
        </p:nvSpPr>
        <p:spPr>
          <a:xfrm>
            <a:off x="6831889" y="2076363"/>
            <a:ext cx="5940568" cy="671972"/>
          </a:xfrm>
          <a:prstGeom prst="rect">
            <a:avLst/>
          </a:prstGeom>
        </p:spPr>
        <p:txBody>
          <a:bodyPr anchor="b"/>
          <a:lstStyle/>
          <a:p>
            <a:pPr marL="0" indent="0" algn="ctr">
              <a:buSzTx/>
              <a:buFontTx/>
              <a:buNone/>
            </a:pPr>
            <a:endParaRPr/>
          </a:p>
        </p:txBody>
      </p:sp>
      <p:sp>
        <p:nvSpPr>
          <p:cNvPr id="85" name="Title Text">
            <a:extLst>
              <a:ext uri="{FF2B5EF4-FFF2-40B4-BE49-F238E27FC236}">
                <a16:creationId xmlns:a16="http://schemas.microsoft.com/office/drawing/2014/main" id="{CE21E658-FF03-404F-81F1-D9187D380DF6}"/>
              </a:ext>
            </a:extLst>
          </p:cNvPr>
          <p:cNvSpPr>
            <a:spLocks noGrp="1"/>
          </p:cNvSpPr>
          <p:nvPr>
            <p:ph type="title"/>
          </p:nvPr>
        </p:nvSpPr>
        <p:spPr>
          <a:prstGeom prst="rect">
            <a:avLst/>
          </a:prstGeom>
        </p:spPr>
        <p:txBody>
          <a:bodyPr/>
          <a:lstStyle/>
          <a:p>
            <a:r>
              <a:t>Title Text</a:t>
            </a:r>
          </a:p>
        </p:txBody>
      </p:sp>
      <p:sp>
        <p:nvSpPr>
          <p:cNvPr id="86" name="Slide Number">
            <a:extLst>
              <a:ext uri="{FF2B5EF4-FFF2-40B4-BE49-F238E27FC236}">
                <a16:creationId xmlns:a16="http://schemas.microsoft.com/office/drawing/2014/main" id="{009E3C77-FA8A-41F6-AE5B-05AC1CF4D9E2}"/>
              </a:ext>
            </a:extLst>
          </p:cNvPr>
          <p:cNvSpPr>
            <a:spLocks noGrp="1"/>
          </p:cNvSpPr>
          <p:nvPr>
            <p:ph type="sldNum" idx="2"/>
          </p:nvPr>
        </p:nvSpPr>
        <p:spPr>
          <a:prstGeom prst="rect">
            <a:avLst/>
          </a:prstGeom>
        </p:spPr>
        <p:txBody>
          <a:bodyPr/>
          <a:lstStyle/>
          <a:p>
            <a:fld id="{86CB4B4D-7CA3-9044-876B-883B54F8677D}"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pening Title Slide">
  <p:cSld name="Opening Title Slide">
    <p:spTree>
      <p:nvGrpSpPr>
        <p:cNvPr id="1" name=""/>
        <p:cNvGrpSpPr/>
        <p:nvPr/>
      </p:nvGrpSpPr>
      <p:grpSpPr>
        <a:xfrm>
          <a:off x="0" y="0"/>
          <a:ext cx="0" cy="0"/>
          <a:chOff x="0" y="0"/>
          <a:chExt cx="0" cy="0"/>
        </a:xfrm>
      </p:grpSpPr>
      <p:pic>
        <p:nvPicPr>
          <p:cNvPr id="22" name="Google Shape;12;p30"/>
          <p:cNvPicPr>
            <a:picLocks noChangeAspect="1"/>
          </p:cNvPicPr>
          <p:nvPr/>
        </p:nvPicPr>
        <p:blipFill rotWithShape="1">
          <a:blip r:embed="rId2">
            <a:alphaModFix/>
          </a:blip>
          <a:srcRect/>
          <a:stretch/>
        </p:blipFill>
        <p:spPr>
          <a:xfrm>
            <a:off x="687031" y="5847362"/>
            <a:ext cx="4443877" cy="1062704"/>
          </a:xfrm>
          <a:prstGeom prst="rect">
            <a:avLst/>
          </a:prstGeom>
          <a:ln>
            <a:noFill/>
          </a:ln>
        </p:spPr>
      </p:pic>
      <p:sp>
        <p:nvSpPr>
          <p:cNvPr id="13" name="Google Shape;13;p30">
            <a:extLst>
              <a:ext uri="{FF2B5EF4-FFF2-40B4-BE49-F238E27FC236}">
                <a16:creationId xmlns:a16="http://schemas.microsoft.com/office/drawing/2014/main" id="{4F959263-37D5-4B2C-9748-89F3D4C12A13}"/>
              </a:ext>
            </a:extLst>
          </p:cNvPr>
          <p:cNvSpPr>
            <a:spLocks noGrp="1"/>
          </p:cNvSpPr>
          <p:nvPr>
            <p:ph type="pic" idx="2"/>
          </p:nvPr>
        </p:nvSpPr>
        <p:spPr>
          <a:xfrm>
            <a:off x="7432529" y="763249"/>
            <a:ext cx="5872552" cy="6299286"/>
          </a:xfrm>
          <a:prstGeom prst="rect">
            <a:avLst/>
          </a:prstGeom>
          <a:noFill/>
          <a:ln>
            <a:noFill/>
          </a:ln>
          <a:effectLst>
            <a:outerShdw blurRad="88900" dist="50800" dir="5400000" algn="ctr" rotWithShape="0">
              <a:srgbClr val="000000">
                <a:alpha val="24705"/>
              </a:srgbClr>
            </a:outerShdw>
          </a:effectLst>
        </p:spPr>
        <p:txBody>
          <a:bodyPr/>
          <a:lstStyle/>
          <a:p>
            <a:endParaRPr/>
          </a:p>
        </p:txBody>
      </p:sp>
      <p:sp>
        <p:nvSpPr>
          <p:cNvPr id="14" name="Google Shape;14;p30">
            <a:extLst>
              <a:ext uri="{FF2B5EF4-FFF2-40B4-BE49-F238E27FC236}">
                <a16:creationId xmlns:a16="http://schemas.microsoft.com/office/drawing/2014/main" id="{AE54DF06-0F0C-400F-9DDB-5503B10F9931}"/>
              </a:ext>
            </a:extLst>
          </p:cNvPr>
          <p:cNvSpPr>
            <a:spLocks noGrp="1"/>
          </p:cNvSpPr>
          <p:nvPr>
            <p:ph type="body" idx="1"/>
          </p:nvPr>
        </p:nvSpPr>
        <p:spPr>
          <a:xfrm>
            <a:off x="687031" y="763250"/>
            <a:ext cx="7967484" cy="555396"/>
          </a:xfrm>
          <a:prstGeom prst="rect">
            <a:avLst/>
          </a:prstGeom>
          <a:noFill/>
          <a:ln>
            <a:noFill/>
          </a:ln>
        </p:spPr>
        <p:txBody>
          <a:bodyPr spcFirstLastPara="1" wrap="square" lIns="91425" tIns="45700" rIns="91425" bIns="45700" anchor="t">
            <a:noAutofit/>
          </a:bodyPr>
          <a:lstStyle>
            <a:lvl1pPr marL="457017" marR="0" indent="-228509" algn="l">
              <a:spcBef>
                <a:spcPts val="794"/>
              </a:spcBef>
              <a:spcAft>
                <a:spcPts val="0"/>
              </a:spcAft>
              <a:buClr>
                <a:srgbClr val="7F7F7F"/>
              </a:buClr>
              <a:buSzPts val="3968"/>
              <a:buFont typeface="Arial"/>
              <a:buNone/>
              <a:defRPr sz="3966" b="1" i="0" u="none" cap="none">
                <a:solidFill>
                  <a:srgbClr val="7F7F7F"/>
                </a:solidFill>
                <a:latin typeface="Arial"/>
                <a:ea typeface="Arial"/>
                <a:cs typeface="Arial"/>
              </a:defRPr>
            </a:lvl1pPr>
            <a:lvl2pPr marL="914034" marR="0" indent="-228509" algn="l">
              <a:spcBef>
                <a:spcPts val="353"/>
              </a:spcBef>
              <a:spcAft>
                <a:spcPts val="0"/>
              </a:spcAft>
              <a:buClr>
                <a:srgbClr val="7F7F7F"/>
              </a:buClr>
              <a:buSzPts val="1764"/>
              <a:buFont typeface="Courier New"/>
              <a:buNone/>
              <a:defRPr sz="1763" b="0" i="0" u="none" cap="none">
                <a:solidFill>
                  <a:srgbClr val="7F7F7F"/>
                </a:solidFill>
                <a:latin typeface="Arial"/>
                <a:ea typeface="Arial"/>
                <a:cs typeface="Arial"/>
              </a:defRPr>
            </a:lvl2pPr>
            <a:lvl3pPr marL="1371051" marR="0" indent="-228509" algn="l">
              <a:spcBef>
                <a:spcPts val="353"/>
              </a:spcBef>
              <a:spcAft>
                <a:spcPts val="0"/>
              </a:spcAft>
              <a:buClr>
                <a:srgbClr val="7F7F7F"/>
              </a:buClr>
              <a:buSzPts val="1764"/>
              <a:buFont typeface="Arial"/>
              <a:buNone/>
              <a:defRPr sz="1763" b="0" i="0" u="none" cap="none">
                <a:solidFill>
                  <a:srgbClr val="7F7F7F"/>
                </a:solidFill>
                <a:latin typeface="Arial"/>
                <a:ea typeface="Arial"/>
                <a:cs typeface="Arial"/>
              </a:defRPr>
            </a:lvl3pPr>
            <a:lvl4pPr marL="1828068" marR="0" indent="-228509" algn="l">
              <a:spcBef>
                <a:spcPts val="353"/>
              </a:spcBef>
              <a:spcAft>
                <a:spcPts val="0"/>
              </a:spcAft>
              <a:buClr>
                <a:srgbClr val="7F7F7F"/>
              </a:buClr>
              <a:buSzPts val="1764"/>
              <a:buFont typeface="Courier New"/>
              <a:buNone/>
              <a:defRPr sz="1763" b="0" i="0" u="none" cap="none">
                <a:solidFill>
                  <a:srgbClr val="7F7F7F"/>
                </a:solidFill>
                <a:latin typeface="Arial"/>
                <a:ea typeface="Arial"/>
                <a:cs typeface="Arial"/>
              </a:defRPr>
            </a:lvl4pPr>
            <a:lvl5pPr marL="2285086" marR="0" indent="-228509" algn="l">
              <a:spcBef>
                <a:spcPts val="353"/>
              </a:spcBef>
              <a:spcAft>
                <a:spcPts val="0"/>
              </a:spcAft>
              <a:buClr>
                <a:srgbClr val="7F7F7F"/>
              </a:buClr>
              <a:buSzPts val="1764"/>
              <a:buFont typeface="Arial"/>
              <a:buNone/>
              <a:defRPr sz="1763" b="0" i="0" u="none" cap="none">
                <a:solidFill>
                  <a:srgbClr val="7F7F7F"/>
                </a:solidFill>
                <a:latin typeface="Arial"/>
                <a:ea typeface="Arial"/>
                <a:cs typeface="Arial"/>
              </a:defRPr>
            </a:lvl5pPr>
            <a:lvl6pPr marL="2742103" marR="0" indent="-340478" algn="l">
              <a:spcBef>
                <a:spcPts val="353"/>
              </a:spcBef>
              <a:spcAft>
                <a:spcPts val="0"/>
              </a:spcAft>
              <a:buClr>
                <a:srgbClr val="9E9E9E"/>
              </a:buClr>
              <a:buSzPts val="1764"/>
              <a:buFont typeface="Courier New"/>
              <a:buChar char="o"/>
              <a:defRPr sz="1763" b="0" i="0" u="none" cap="none">
                <a:solidFill>
                  <a:srgbClr val="9E9E9E"/>
                </a:solidFill>
                <a:latin typeface="Arial"/>
                <a:ea typeface="Arial"/>
                <a:cs typeface="Arial"/>
              </a:defRPr>
            </a:lvl6pPr>
            <a:lvl7pPr marL="3199120" marR="0" indent="-340478" algn="l">
              <a:spcBef>
                <a:spcPts val="353"/>
              </a:spcBef>
              <a:spcAft>
                <a:spcPts val="0"/>
              </a:spcAft>
              <a:buClr>
                <a:srgbClr val="9E9E9E"/>
              </a:buClr>
              <a:buSzPts val="1764"/>
              <a:buFont typeface="Arial"/>
              <a:buChar char="•"/>
              <a:defRPr sz="1763" b="0" i="0" u="none" cap="none">
                <a:solidFill>
                  <a:srgbClr val="9E9E9E"/>
                </a:solidFill>
                <a:latin typeface="Arial"/>
                <a:ea typeface="Arial"/>
                <a:cs typeface="Arial"/>
              </a:defRPr>
            </a:lvl7pPr>
            <a:lvl8pPr marL="3656137" marR="0" indent="-340478" algn="l">
              <a:spcBef>
                <a:spcPts val="353"/>
              </a:spcBef>
              <a:spcAft>
                <a:spcPts val="0"/>
              </a:spcAft>
              <a:buClr>
                <a:srgbClr val="9E9E9E"/>
              </a:buClr>
              <a:buSzPts val="1764"/>
              <a:buFont typeface="Courier New"/>
              <a:buChar char="o"/>
              <a:defRPr sz="1763" b="0" i="0" u="none" cap="none">
                <a:solidFill>
                  <a:srgbClr val="9E9E9E"/>
                </a:solidFill>
                <a:latin typeface="Arial"/>
                <a:ea typeface="Arial"/>
                <a:cs typeface="Arial"/>
              </a:defRPr>
            </a:lvl8pPr>
            <a:lvl9pPr marL="4113154" marR="0" indent="-340478" algn="l">
              <a:spcBef>
                <a:spcPts val="353"/>
              </a:spcBef>
              <a:spcAft>
                <a:spcPts val="0"/>
              </a:spcAft>
              <a:buClr>
                <a:srgbClr val="9E9E9E"/>
              </a:buClr>
              <a:buSzPts val="1764"/>
              <a:buFont typeface="Arial"/>
              <a:buChar char="•"/>
              <a:defRPr sz="1763" b="0" i="0" u="none" cap="none">
                <a:solidFill>
                  <a:srgbClr val="9E9E9E"/>
                </a:solidFill>
                <a:latin typeface="Arial"/>
                <a:ea typeface="Arial"/>
                <a:cs typeface="Arial"/>
              </a:defRPr>
            </a:lvl9pPr>
          </a:lstStyle>
          <a:p>
            <a:endParaRPr/>
          </a:p>
        </p:txBody>
      </p:sp>
      <p:sp>
        <p:nvSpPr>
          <p:cNvPr id="15" name="Google Shape;15;p30">
            <a:extLst>
              <a:ext uri="{FF2B5EF4-FFF2-40B4-BE49-F238E27FC236}">
                <a16:creationId xmlns:a16="http://schemas.microsoft.com/office/drawing/2014/main" id="{5F647F13-2BB9-4AA1-B800-1A7906F2DAD1}"/>
              </a:ext>
            </a:extLst>
          </p:cNvPr>
          <p:cNvSpPr>
            <a:spLocks noGrp="1"/>
          </p:cNvSpPr>
          <p:nvPr>
            <p:ph type="body" idx="3"/>
          </p:nvPr>
        </p:nvSpPr>
        <p:spPr>
          <a:xfrm>
            <a:off x="687031" y="1318643"/>
            <a:ext cx="7967484" cy="634737"/>
          </a:xfrm>
          <a:prstGeom prst="rect">
            <a:avLst/>
          </a:prstGeom>
          <a:noFill/>
          <a:ln>
            <a:noFill/>
          </a:ln>
        </p:spPr>
        <p:txBody>
          <a:bodyPr spcFirstLastPara="1" wrap="square" lIns="91425" tIns="45700" rIns="91425" bIns="45700" anchor="t">
            <a:noAutofit/>
          </a:bodyPr>
          <a:lstStyle>
            <a:lvl1pPr marL="457017" marR="0" indent="-228509" algn="l">
              <a:spcBef>
                <a:spcPts val="882"/>
              </a:spcBef>
              <a:spcAft>
                <a:spcPts val="0"/>
              </a:spcAft>
              <a:buClr>
                <a:schemeClr val="accent1"/>
              </a:buClr>
              <a:buSzPts val="4409"/>
              <a:buFont typeface="Arial"/>
              <a:buNone/>
              <a:defRPr sz="4407" b="1" i="0" u="none" cap="none">
                <a:solidFill>
                  <a:schemeClr val="accent1"/>
                </a:solidFill>
                <a:latin typeface="Arial"/>
                <a:ea typeface="Arial"/>
                <a:cs typeface="Arial"/>
              </a:defRPr>
            </a:lvl1pPr>
            <a:lvl2pPr marL="914034" marR="0" indent="-228509" algn="l">
              <a:spcBef>
                <a:spcPts val="353"/>
              </a:spcBef>
              <a:spcAft>
                <a:spcPts val="0"/>
              </a:spcAft>
              <a:buClr>
                <a:srgbClr val="7F7F7F"/>
              </a:buClr>
              <a:buSzPts val="1764"/>
              <a:buFont typeface="Courier New"/>
              <a:buNone/>
              <a:defRPr sz="1763" b="0" i="0" u="none" cap="none">
                <a:solidFill>
                  <a:srgbClr val="7F7F7F"/>
                </a:solidFill>
                <a:latin typeface="Arial"/>
                <a:ea typeface="Arial"/>
                <a:cs typeface="Arial"/>
              </a:defRPr>
            </a:lvl2pPr>
            <a:lvl3pPr marL="1371051" marR="0" indent="-228509" algn="l">
              <a:spcBef>
                <a:spcPts val="353"/>
              </a:spcBef>
              <a:spcAft>
                <a:spcPts val="0"/>
              </a:spcAft>
              <a:buClr>
                <a:srgbClr val="7F7F7F"/>
              </a:buClr>
              <a:buSzPts val="1764"/>
              <a:buFont typeface="Arial"/>
              <a:buNone/>
              <a:defRPr sz="1763" b="0" i="0" u="none" cap="none">
                <a:solidFill>
                  <a:srgbClr val="7F7F7F"/>
                </a:solidFill>
                <a:latin typeface="Arial"/>
                <a:ea typeface="Arial"/>
                <a:cs typeface="Arial"/>
              </a:defRPr>
            </a:lvl3pPr>
            <a:lvl4pPr marL="1828068" marR="0" indent="-228509" algn="l">
              <a:spcBef>
                <a:spcPts val="353"/>
              </a:spcBef>
              <a:spcAft>
                <a:spcPts val="0"/>
              </a:spcAft>
              <a:buClr>
                <a:srgbClr val="7F7F7F"/>
              </a:buClr>
              <a:buSzPts val="1764"/>
              <a:buFont typeface="Courier New"/>
              <a:buNone/>
              <a:defRPr sz="1763" b="0" i="0" u="none" cap="none">
                <a:solidFill>
                  <a:srgbClr val="7F7F7F"/>
                </a:solidFill>
                <a:latin typeface="Arial"/>
                <a:ea typeface="Arial"/>
                <a:cs typeface="Arial"/>
              </a:defRPr>
            </a:lvl4pPr>
            <a:lvl5pPr marL="2285086" marR="0" indent="-228509" algn="l">
              <a:spcBef>
                <a:spcPts val="353"/>
              </a:spcBef>
              <a:spcAft>
                <a:spcPts val="0"/>
              </a:spcAft>
              <a:buClr>
                <a:srgbClr val="7F7F7F"/>
              </a:buClr>
              <a:buSzPts val="1764"/>
              <a:buFont typeface="Arial"/>
              <a:buNone/>
              <a:defRPr sz="1763" b="0" i="0" u="none" cap="none">
                <a:solidFill>
                  <a:srgbClr val="7F7F7F"/>
                </a:solidFill>
                <a:latin typeface="Arial"/>
                <a:ea typeface="Arial"/>
                <a:cs typeface="Arial"/>
              </a:defRPr>
            </a:lvl5pPr>
            <a:lvl6pPr marL="2742103" marR="0" indent="-340478" algn="l">
              <a:spcBef>
                <a:spcPts val="353"/>
              </a:spcBef>
              <a:spcAft>
                <a:spcPts val="0"/>
              </a:spcAft>
              <a:buClr>
                <a:srgbClr val="9E9E9E"/>
              </a:buClr>
              <a:buSzPts val="1764"/>
              <a:buFont typeface="Courier New"/>
              <a:buChar char="o"/>
              <a:defRPr sz="1763" b="0" i="0" u="none" cap="none">
                <a:solidFill>
                  <a:srgbClr val="9E9E9E"/>
                </a:solidFill>
                <a:latin typeface="Arial"/>
                <a:ea typeface="Arial"/>
                <a:cs typeface="Arial"/>
              </a:defRPr>
            </a:lvl6pPr>
            <a:lvl7pPr marL="3199120" marR="0" indent="-340478" algn="l">
              <a:spcBef>
                <a:spcPts val="353"/>
              </a:spcBef>
              <a:spcAft>
                <a:spcPts val="0"/>
              </a:spcAft>
              <a:buClr>
                <a:srgbClr val="9E9E9E"/>
              </a:buClr>
              <a:buSzPts val="1764"/>
              <a:buFont typeface="Arial"/>
              <a:buChar char="•"/>
              <a:defRPr sz="1763" b="0" i="0" u="none" cap="none">
                <a:solidFill>
                  <a:srgbClr val="9E9E9E"/>
                </a:solidFill>
                <a:latin typeface="Arial"/>
                <a:ea typeface="Arial"/>
                <a:cs typeface="Arial"/>
              </a:defRPr>
            </a:lvl7pPr>
            <a:lvl8pPr marL="3656137" marR="0" indent="-340478" algn="l">
              <a:spcBef>
                <a:spcPts val="353"/>
              </a:spcBef>
              <a:spcAft>
                <a:spcPts val="0"/>
              </a:spcAft>
              <a:buClr>
                <a:srgbClr val="9E9E9E"/>
              </a:buClr>
              <a:buSzPts val="1764"/>
              <a:buFont typeface="Courier New"/>
              <a:buChar char="o"/>
              <a:defRPr sz="1763" b="0" i="0" u="none" cap="none">
                <a:solidFill>
                  <a:srgbClr val="9E9E9E"/>
                </a:solidFill>
                <a:latin typeface="Arial"/>
                <a:ea typeface="Arial"/>
                <a:cs typeface="Arial"/>
              </a:defRPr>
            </a:lvl8pPr>
            <a:lvl9pPr marL="4113154" marR="0" indent="-340478" algn="l">
              <a:spcBef>
                <a:spcPts val="353"/>
              </a:spcBef>
              <a:spcAft>
                <a:spcPts val="0"/>
              </a:spcAft>
              <a:buClr>
                <a:srgbClr val="9E9E9E"/>
              </a:buClr>
              <a:buSzPts val="1764"/>
              <a:buFont typeface="Arial"/>
              <a:buChar char="•"/>
              <a:defRPr sz="1763" b="0" i="0" u="none" cap="none">
                <a:solidFill>
                  <a:srgbClr val="9E9E9E"/>
                </a:solidFill>
                <a:latin typeface="Arial"/>
                <a:ea typeface="Arial"/>
                <a:cs typeface="Arial"/>
              </a:defRPr>
            </a:lvl9pPr>
          </a:lstStyle>
          <a:p>
            <a:endParaRPr/>
          </a:p>
        </p:txBody>
      </p:sp>
      <p:sp>
        <p:nvSpPr>
          <p:cNvPr id="16" name="Google Shape;16;p30">
            <a:extLst>
              <a:ext uri="{FF2B5EF4-FFF2-40B4-BE49-F238E27FC236}">
                <a16:creationId xmlns:a16="http://schemas.microsoft.com/office/drawing/2014/main" id="{1251C9FA-C5C0-4AC8-9C49-A8F575E72AB2}"/>
              </a:ext>
            </a:extLst>
          </p:cNvPr>
          <p:cNvSpPr>
            <a:spLocks noGrp="1"/>
          </p:cNvSpPr>
          <p:nvPr>
            <p:ph type="body" idx="4"/>
          </p:nvPr>
        </p:nvSpPr>
        <p:spPr>
          <a:xfrm>
            <a:off x="687031" y="1953380"/>
            <a:ext cx="7967484" cy="634737"/>
          </a:xfrm>
          <a:prstGeom prst="rect">
            <a:avLst/>
          </a:prstGeom>
          <a:noFill/>
          <a:ln>
            <a:noFill/>
          </a:ln>
        </p:spPr>
        <p:txBody>
          <a:bodyPr spcFirstLastPara="1" wrap="square" lIns="91425" tIns="45700" rIns="91425" bIns="45700" anchor="t">
            <a:noAutofit/>
          </a:bodyPr>
          <a:lstStyle>
            <a:lvl1pPr marL="457017" marR="0" indent="-228509" algn="l">
              <a:spcBef>
                <a:spcPts val="882"/>
              </a:spcBef>
              <a:spcAft>
                <a:spcPts val="0"/>
              </a:spcAft>
              <a:buClr>
                <a:schemeClr val="accent1"/>
              </a:buClr>
              <a:buSzPts val="4409"/>
              <a:buFont typeface="Arial"/>
              <a:buNone/>
              <a:defRPr sz="4407" b="0" i="1" u="none" cap="none">
                <a:solidFill>
                  <a:schemeClr val="accent1"/>
                </a:solidFill>
                <a:latin typeface="Arial"/>
                <a:ea typeface="Arial"/>
                <a:cs typeface="Arial"/>
              </a:defRPr>
            </a:lvl1pPr>
            <a:lvl2pPr marL="914034" marR="0" indent="-228509" algn="l">
              <a:spcBef>
                <a:spcPts val="353"/>
              </a:spcBef>
              <a:spcAft>
                <a:spcPts val="0"/>
              </a:spcAft>
              <a:buClr>
                <a:srgbClr val="7F7F7F"/>
              </a:buClr>
              <a:buSzPts val="1764"/>
              <a:buFont typeface="Courier New"/>
              <a:buNone/>
              <a:defRPr sz="1763" b="0" i="0" u="none" cap="none">
                <a:solidFill>
                  <a:srgbClr val="7F7F7F"/>
                </a:solidFill>
                <a:latin typeface="Arial"/>
                <a:ea typeface="Arial"/>
                <a:cs typeface="Arial"/>
              </a:defRPr>
            </a:lvl2pPr>
            <a:lvl3pPr marL="1371051" marR="0" indent="-228509" algn="l">
              <a:spcBef>
                <a:spcPts val="353"/>
              </a:spcBef>
              <a:spcAft>
                <a:spcPts val="0"/>
              </a:spcAft>
              <a:buClr>
                <a:srgbClr val="7F7F7F"/>
              </a:buClr>
              <a:buSzPts val="1764"/>
              <a:buFont typeface="Arial"/>
              <a:buNone/>
              <a:defRPr sz="1763" b="0" i="0" u="none" cap="none">
                <a:solidFill>
                  <a:srgbClr val="7F7F7F"/>
                </a:solidFill>
                <a:latin typeface="Arial"/>
                <a:ea typeface="Arial"/>
                <a:cs typeface="Arial"/>
              </a:defRPr>
            </a:lvl3pPr>
            <a:lvl4pPr marL="1828068" marR="0" indent="-228509" algn="l">
              <a:spcBef>
                <a:spcPts val="353"/>
              </a:spcBef>
              <a:spcAft>
                <a:spcPts val="0"/>
              </a:spcAft>
              <a:buClr>
                <a:srgbClr val="7F7F7F"/>
              </a:buClr>
              <a:buSzPts val="1764"/>
              <a:buFont typeface="Courier New"/>
              <a:buNone/>
              <a:defRPr sz="1763" b="0" i="0" u="none" cap="none">
                <a:solidFill>
                  <a:srgbClr val="7F7F7F"/>
                </a:solidFill>
                <a:latin typeface="Arial"/>
                <a:ea typeface="Arial"/>
                <a:cs typeface="Arial"/>
              </a:defRPr>
            </a:lvl4pPr>
            <a:lvl5pPr marL="2285086" marR="0" indent="-228509" algn="l">
              <a:spcBef>
                <a:spcPts val="353"/>
              </a:spcBef>
              <a:spcAft>
                <a:spcPts val="0"/>
              </a:spcAft>
              <a:buClr>
                <a:srgbClr val="7F7F7F"/>
              </a:buClr>
              <a:buSzPts val="1764"/>
              <a:buFont typeface="Arial"/>
              <a:buNone/>
              <a:defRPr sz="1763" b="0" i="0" u="none" cap="none">
                <a:solidFill>
                  <a:srgbClr val="7F7F7F"/>
                </a:solidFill>
                <a:latin typeface="Arial"/>
                <a:ea typeface="Arial"/>
                <a:cs typeface="Arial"/>
              </a:defRPr>
            </a:lvl5pPr>
            <a:lvl6pPr marL="2742103" marR="0" indent="-340478" algn="l">
              <a:spcBef>
                <a:spcPts val="353"/>
              </a:spcBef>
              <a:spcAft>
                <a:spcPts val="0"/>
              </a:spcAft>
              <a:buClr>
                <a:srgbClr val="9E9E9E"/>
              </a:buClr>
              <a:buSzPts val="1764"/>
              <a:buFont typeface="Courier New"/>
              <a:buChar char="o"/>
              <a:defRPr sz="1763" b="0" i="0" u="none" cap="none">
                <a:solidFill>
                  <a:srgbClr val="9E9E9E"/>
                </a:solidFill>
                <a:latin typeface="Arial"/>
                <a:ea typeface="Arial"/>
                <a:cs typeface="Arial"/>
              </a:defRPr>
            </a:lvl6pPr>
            <a:lvl7pPr marL="3199120" marR="0" indent="-340478" algn="l">
              <a:spcBef>
                <a:spcPts val="353"/>
              </a:spcBef>
              <a:spcAft>
                <a:spcPts val="0"/>
              </a:spcAft>
              <a:buClr>
                <a:srgbClr val="9E9E9E"/>
              </a:buClr>
              <a:buSzPts val="1764"/>
              <a:buFont typeface="Arial"/>
              <a:buChar char="•"/>
              <a:defRPr sz="1763" b="0" i="0" u="none" cap="none">
                <a:solidFill>
                  <a:srgbClr val="9E9E9E"/>
                </a:solidFill>
                <a:latin typeface="Arial"/>
                <a:ea typeface="Arial"/>
                <a:cs typeface="Arial"/>
              </a:defRPr>
            </a:lvl7pPr>
            <a:lvl8pPr marL="3656137" marR="0" indent="-340478" algn="l">
              <a:spcBef>
                <a:spcPts val="353"/>
              </a:spcBef>
              <a:spcAft>
                <a:spcPts val="0"/>
              </a:spcAft>
              <a:buClr>
                <a:srgbClr val="9E9E9E"/>
              </a:buClr>
              <a:buSzPts val="1764"/>
              <a:buFont typeface="Courier New"/>
              <a:buChar char="o"/>
              <a:defRPr sz="1763" b="0" i="0" u="none" cap="none">
                <a:solidFill>
                  <a:srgbClr val="9E9E9E"/>
                </a:solidFill>
                <a:latin typeface="Arial"/>
                <a:ea typeface="Arial"/>
                <a:cs typeface="Arial"/>
              </a:defRPr>
            </a:lvl8pPr>
            <a:lvl9pPr marL="4113154" marR="0" indent="-340478" algn="l">
              <a:spcBef>
                <a:spcPts val="353"/>
              </a:spcBef>
              <a:spcAft>
                <a:spcPts val="0"/>
              </a:spcAft>
              <a:buClr>
                <a:srgbClr val="9E9E9E"/>
              </a:buClr>
              <a:buSzPts val="1764"/>
              <a:buFont typeface="Arial"/>
              <a:buChar char="•"/>
              <a:defRPr sz="1763" b="0" i="0" u="none" cap="none">
                <a:solidFill>
                  <a:srgbClr val="9E9E9E"/>
                </a:solidFill>
                <a:latin typeface="Arial"/>
                <a:ea typeface="Arial"/>
                <a:cs typeface="Arial"/>
              </a:defRPr>
            </a:lvl9pPr>
          </a:lstStyle>
          <a:p>
            <a:endParaRPr/>
          </a:p>
        </p:txBody>
      </p:sp>
      <p:sp>
        <p:nvSpPr>
          <p:cNvPr id="17" name="Google Shape;17;p30">
            <a:extLst>
              <a:ext uri="{FF2B5EF4-FFF2-40B4-BE49-F238E27FC236}">
                <a16:creationId xmlns:a16="http://schemas.microsoft.com/office/drawing/2014/main" id="{E3E27F3F-1B48-4E33-B6F4-6CAC91C98844}"/>
              </a:ext>
            </a:extLst>
          </p:cNvPr>
          <p:cNvSpPr>
            <a:spLocks noGrp="1"/>
          </p:cNvSpPr>
          <p:nvPr>
            <p:ph type="body" idx="5"/>
          </p:nvPr>
        </p:nvSpPr>
        <p:spPr>
          <a:xfrm>
            <a:off x="687031" y="3738578"/>
            <a:ext cx="7967484" cy="357042"/>
          </a:xfrm>
          <a:prstGeom prst="rect">
            <a:avLst/>
          </a:prstGeom>
          <a:noFill/>
          <a:ln>
            <a:noFill/>
          </a:ln>
        </p:spPr>
        <p:txBody>
          <a:bodyPr spcFirstLastPara="1" wrap="square" lIns="91425" tIns="45700" rIns="91425" bIns="45700" anchor="t">
            <a:noAutofit/>
          </a:bodyPr>
          <a:lstStyle>
            <a:lvl1pPr marL="457017" marR="0" indent="-228509" algn="l">
              <a:spcBef>
                <a:spcPts val="397"/>
              </a:spcBef>
              <a:spcAft>
                <a:spcPts val="0"/>
              </a:spcAft>
              <a:buClr>
                <a:srgbClr val="7F7F7F"/>
              </a:buClr>
              <a:buSzPts val="1984"/>
              <a:buFont typeface="Arial"/>
              <a:buNone/>
              <a:defRPr sz="1983" b="1" i="1" u="none" cap="none">
                <a:solidFill>
                  <a:srgbClr val="7F7F7F"/>
                </a:solidFill>
                <a:latin typeface="Arial"/>
                <a:ea typeface="Arial"/>
                <a:cs typeface="Arial"/>
              </a:defRPr>
            </a:lvl1pPr>
            <a:lvl2pPr marL="914034" marR="0" indent="-228509" algn="l">
              <a:spcBef>
                <a:spcPts val="353"/>
              </a:spcBef>
              <a:spcAft>
                <a:spcPts val="0"/>
              </a:spcAft>
              <a:buClr>
                <a:srgbClr val="7F7F7F"/>
              </a:buClr>
              <a:buSzPts val="1764"/>
              <a:buFont typeface="Courier New"/>
              <a:buNone/>
              <a:defRPr sz="1763" b="0" i="0" u="none" cap="none">
                <a:solidFill>
                  <a:srgbClr val="7F7F7F"/>
                </a:solidFill>
                <a:latin typeface="Arial"/>
                <a:ea typeface="Arial"/>
                <a:cs typeface="Arial"/>
              </a:defRPr>
            </a:lvl2pPr>
            <a:lvl3pPr marL="1371051" marR="0" indent="-228509" algn="l">
              <a:spcBef>
                <a:spcPts val="353"/>
              </a:spcBef>
              <a:spcAft>
                <a:spcPts val="0"/>
              </a:spcAft>
              <a:buClr>
                <a:srgbClr val="7F7F7F"/>
              </a:buClr>
              <a:buSzPts val="1764"/>
              <a:buFont typeface="Arial"/>
              <a:buNone/>
              <a:defRPr sz="1763" b="0" i="0" u="none" cap="none">
                <a:solidFill>
                  <a:srgbClr val="7F7F7F"/>
                </a:solidFill>
                <a:latin typeface="Arial"/>
                <a:ea typeface="Arial"/>
                <a:cs typeface="Arial"/>
              </a:defRPr>
            </a:lvl3pPr>
            <a:lvl4pPr marL="1828068" marR="0" indent="-228509" algn="l">
              <a:spcBef>
                <a:spcPts val="353"/>
              </a:spcBef>
              <a:spcAft>
                <a:spcPts val="0"/>
              </a:spcAft>
              <a:buClr>
                <a:srgbClr val="7F7F7F"/>
              </a:buClr>
              <a:buSzPts val="1764"/>
              <a:buFont typeface="Courier New"/>
              <a:buNone/>
              <a:defRPr sz="1763" b="0" i="0" u="none" cap="none">
                <a:solidFill>
                  <a:srgbClr val="7F7F7F"/>
                </a:solidFill>
                <a:latin typeface="Arial"/>
                <a:ea typeface="Arial"/>
                <a:cs typeface="Arial"/>
              </a:defRPr>
            </a:lvl4pPr>
            <a:lvl5pPr marL="2285086" marR="0" indent="-228509" algn="l">
              <a:spcBef>
                <a:spcPts val="353"/>
              </a:spcBef>
              <a:spcAft>
                <a:spcPts val="0"/>
              </a:spcAft>
              <a:buClr>
                <a:srgbClr val="7F7F7F"/>
              </a:buClr>
              <a:buSzPts val="1764"/>
              <a:buFont typeface="Arial"/>
              <a:buNone/>
              <a:defRPr sz="1763" b="0" i="0" u="none" cap="none">
                <a:solidFill>
                  <a:srgbClr val="7F7F7F"/>
                </a:solidFill>
                <a:latin typeface="Arial"/>
                <a:ea typeface="Arial"/>
                <a:cs typeface="Arial"/>
              </a:defRPr>
            </a:lvl5pPr>
            <a:lvl6pPr marL="2742103" marR="0" indent="-340478" algn="l">
              <a:spcBef>
                <a:spcPts val="353"/>
              </a:spcBef>
              <a:spcAft>
                <a:spcPts val="0"/>
              </a:spcAft>
              <a:buClr>
                <a:srgbClr val="9E9E9E"/>
              </a:buClr>
              <a:buSzPts val="1764"/>
              <a:buFont typeface="Courier New"/>
              <a:buChar char="o"/>
              <a:defRPr sz="1763" b="0" i="0" u="none" cap="none">
                <a:solidFill>
                  <a:srgbClr val="9E9E9E"/>
                </a:solidFill>
                <a:latin typeface="Arial"/>
                <a:ea typeface="Arial"/>
                <a:cs typeface="Arial"/>
              </a:defRPr>
            </a:lvl6pPr>
            <a:lvl7pPr marL="3199120" marR="0" indent="-340478" algn="l">
              <a:spcBef>
                <a:spcPts val="353"/>
              </a:spcBef>
              <a:spcAft>
                <a:spcPts val="0"/>
              </a:spcAft>
              <a:buClr>
                <a:srgbClr val="9E9E9E"/>
              </a:buClr>
              <a:buSzPts val="1764"/>
              <a:buFont typeface="Arial"/>
              <a:buChar char="•"/>
              <a:defRPr sz="1763" b="0" i="0" u="none" cap="none">
                <a:solidFill>
                  <a:srgbClr val="9E9E9E"/>
                </a:solidFill>
                <a:latin typeface="Arial"/>
                <a:ea typeface="Arial"/>
                <a:cs typeface="Arial"/>
              </a:defRPr>
            </a:lvl7pPr>
            <a:lvl8pPr marL="3656137" marR="0" indent="-340478" algn="l">
              <a:spcBef>
                <a:spcPts val="353"/>
              </a:spcBef>
              <a:spcAft>
                <a:spcPts val="0"/>
              </a:spcAft>
              <a:buClr>
                <a:srgbClr val="9E9E9E"/>
              </a:buClr>
              <a:buSzPts val="1764"/>
              <a:buFont typeface="Courier New"/>
              <a:buChar char="o"/>
              <a:defRPr sz="1763" b="0" i="0" u="none" cap="none">
                <a:solidFill>
                  <a:srgbClr val="9E9E9E"/>
                </a:solidFill>
                <a:latin typeface="Arial"/>
                <a:ea typeface="Arial"/>
                <a:cs typeface="Arial"/>
              </a:defRPr>
            </a:lvl8pPr>
            <a:lvl9pPr marL="4113154" marR="0" indent="-340478" algn="l">
              <a:spcBef>
                <a:spcPts val="353"/>
              </a:spcBef>
              <a:spcAft>
                <a:spcPts val="0"/>
              </a:spcAft>
              <a:buClr>
                <a:srgbClr val="9E9E9E"/>
              </a:buClr>
              <a:buSzPts val="1764"/>
              <a:buFont typeface="Arial"/>
              <a:buChar char="•"/>
              <a:defRPr sz="1763" b="0" i="0" u="none" cap="none">
                <a:solidFill>
                  <a:srgbClr val="9E9E9E"/>
                </a:solidFill>
                <a:latin typeface="Arial"/>
                <a:ea typeface="Arial"/>
                <a:cs typeface="Arial"/>
              </a:defRPr>
            </a:lvl9pPr>
          </a:lstStyle>
          <a:p>
            <a:endParaRPr/>
          </a:p>
        </p:txBody>
      </p:sp>
      <p:sp>
        <p:nvSpPr>
          <p:cNvPr id="18" name="Google Shape;18;p30">
            <a:extLst>
              <a:ext uri="{FF2B5EF4-FFF2-40B4-BE49-F238E27FC236}">
                <a16:creationId xmlns:a16="http://schemas.microsoft.com/office/drawing/2014/main" id="{4FF51B98-E663-46DC-ACFC-8D574B8F3C57}"/>
              </a:ext>
            </a:extLst>
          </p:cNvPr>
          <p:cNvSpPr>
            <a:spLocks noGrp="1"/>
          </p:cNvSpPr>
          <p:nvPr>
            <p:ph type="body" idx="6"/>
          </p:nvPr>
        </p:nvSpPr>
        <p:spPr>
          <a:xfrm>
            <a:off x="687031" y="4095619"/>
            <a:ext cx="7967484" cy="357042"/>
          </a:xfrm>
          <a:prstGeom prst="rect">
            <a:avLst/>
          </a:prstGeom>
          <a:noFill/>
          <a:ln>
            <a:noFill/>
          </a:ln>
        </p:spPr>
        <p:txBody>
          <a:bodyPr spcFirstLastPara="1" wrap="square" lIns="91425" tIns="45700" rIns="91425" bIns="45700" anchor="t">
            <a:noAutofit/>
          </a:bodyPr>
          <a:lstStyle>
            <a:lvl1pPr marL="457017" marR="0" indent="-228509" algn="l">
              <a:spcBef>
                <a:spcPts val="397"/>
              </a:spcBef>
              <a:spcAft>
                <a:spcPts val="0"/>
              </a:spcAft>
              <a:buClr>
                <a:srgbClr val="7F7F7F"/>
              </a:buClr>
              <a:buSzPts val="1984"/>
              <a:buFont typeface="Arial"/>
              <a:buNone/>
              <a:defRPr sz="1983" b="0" i="1" u="none" cap="none">
                <a:solidFill>
                  <a:srgbClr val="7F7F7F"/>
                </a:solidFill>
                <a:latin typeface="Arial"/>
                <a:ea typeface="Arial"/>
                <a:cs typeface="Arial"/>
              </a:defRPr>
            </a:lvl1pPr>
            <a:lvl2pPr marL="914034" marR="0" indent="-228509" algn="l">
              <a:spcBef>
                <a:spcPts val="353"/>
              </a:spcBef>
              <a:spcAft>
                <a:spcPts val="0"/>
              </a:spcAft>
              <a:buClr>
                <a:srgbClr val="7F7F7F"/>
              </a:buClr>
              <a:buSzPts val="1764"/>
              <a:buFont typeface="Courier New"/>
              <a:buNone/>
              <a:defRPr sz="1763" b="0" i="0" u="none" cap="none">
                <a:solidFill>
                  <a:srgbClr val="7F7F7F"/>
                </a:solidFill>
                <a:latin typeface="Arial"/>
                <a:ea typeface="Arial"/>
                <a:cs typeface="Arial"/>
              </a:defRPr>
            </a:lvl2pPr>
            <a:lvl3pPr marL="1371051" marR="0" indent="-228509" algn="l">
              <a:spcBef>
                <a:spcPts val="353"/>
              </a:spcBef>
              <a:spcAft>
                <a:spcPts val="0"/>
              </a:spcAft>
              <a:buClr>
                <a:srgbClr val="7F7F7F"/>
              </a:buClr>
              <a:buSzPts val="1764"/>
              <a:buFont typeface="Arial"/>
              <a:buNone/>
              <a:defRPr sz="1763" b="0" i="0" u="none" cap="none">
                <a:solidFill>
                  <a:srgbClr val="7F7F7F"/>
                </a:solidFill>
                <a:latin typeface="Arial"/>
                <a:ea typeface="Arial"/>
                <a:cs typeface="Arial"/>
              </a:defRPr>
            </a:lvl3pPr>
            <a:lvl4pPr marL="1828068" marR="0" indent="-228509" algn="l">
              <a:spcBef>
                <a:spcPts val="353"/>
              </a:spcBef>
              <a:spcAft>
                <a:spcPts val="0"/>
              </a:spcAft>
              <a:buClr>
                <a:srgbClr val="7F7F7F"/>
              </a:buClr>
              <a:buSzPts val="1764"/>
              <a:buFont typeface="Courier New"/>
              <a:buNone/>
              <a:defRPr sz="1763" b="0" i="0" u="none" cap="none">
                <a:solidFill>
                  <a:srgbClr val="7F7F7F"/>
                </a:solidFill>
                <a:latin typeface="Arial"/>
                <a:ea typeface="Arial"/>
                <a:cs typeface="Arial"/>
              </a:defRPr>
            </a:lvl4pPr>
            <a:lvl5pPr marL="2285086" marR="0" indent="-228509" algn="l">
              <a:spcBef>
                <a:spcPts val="353"/>
              </a:spcBef>
              <a:spcAft>
                <a:spcPts val="0"/>
              </a:spcAft>
              <a:buClr>
                <a:srgbClr val="7F7F7F"/>
              </a:buClr>
              <a:buSzPts val="1764"/>
              <a:buFont typeface="Arial"/>
              <a:buNone/>
              <a:defRPr sz="1763" b="0" i="0" u="none" cap="none">
                <a:solidFill>
                  <a:srgbClr val="7F7F7F"/>
                </a:solidFill>
                <a:latin typeface="Arial"/>
                <a:ea typeface="Arial"/>
                <a:cs typeface="Arial"/>
              </a:defRPr>
            </a:lvl5pPr>
            <a:lvl6pPr marL="2742103" marR="0" indent="-340478" algn="l">
              <a:spcBef>
                <a:spcPts val="353"/>
              </a:spcBef>
              <a:spcAft>
                <a:spcPts val="0"/>
              </a:spcAft>
              <a:buClr>
                <a:srgbClr val="9E9E9E"/>
              </a:buClr>
              <a:buSzPts val="1764"/>
              <a:buFont typeface="Courier New"/>
              <a:buChar char="o"/>
              <a:defRPr sz="1763" b="0" i="0" u="none" cap="none">
                <a:solidFill>
                  <a:srgbClr val="9E9E9E"/>
                </a:solidFill>
                <a:latin typeface="Arial"/>
                <a:ea typeface="Arial"/>
                <a:cs typeface="Arial"/>
              </a:defRPr>
            </a:lvl6pPr>
            <a:lvl7pPr marL="3199120" marR="0" indent="-340478" algn="l">
              <a:spcBef>
                <a:spcPts val="353"/>
              </a:spcBef>
              <a:spcAft>
                <a:spcPts val="0"/>
              </a:spcAft>
              <a:buClr>
                <a:srgbClr val="9E9E9E"/>
              </a:buClr>
              <a:buSzPts val="1764"/>
              <a:buFont typeface="Arial"/>
              <a:buChar char="•"/>
              <a:defRPr sz="1763" b="0" i="0" u="none" cap="none">
                <a:solidFill>
                  <a:srgbClr val="9E9E9E"/>
                </a:solidFill>
                <a:latin typeface="Arial"/>
                <a:ea typeface="Arial"/>
                <a:cs typeface="Arial"/>
              </a:defRPr>
            </a:lvl7pPr>
            <a:lvl8pPr marL="3656137" marR="0" indent="-340478" algn="l">
              <a:spcBef>
                <a:spcPts val="353"/>
              </a:spcBef>
              <a:spcAft>
                <a:spcPts val="0"/>
              </a:spcAft>
              <a:buClr>
                <a:srgbClr val="9E9E9E"/>
              </a:buClr>
              <a:buSzPts val="1764"/>
              <a:buFont typeface="Courier New"/>
              <a:buChar char="o"/>
              <a:defRPr sz="1763" b="0" i="0" u="none" cap="none">
                <a:solidFill>
                  <a:srgbClr val="9E9E9E"/>
                </a:solidFill>
                <a:latin typeface="Arial"/>
                <a:ea typeface="Arial"/>
                <a:cs typeface="Arial"/>
              </a:defRPr>
            </a:lvl8pPr>
            <a:lvl9pPr marL="4113154" marR="0" indent="-340478" algn="l">
              <a:spcBef>
                <a:spcPts val="353"/>
              </a:spcBef>
              <a:spcAft>
                <a:spcPts val="0"/>
              </a:spcAft>
              <a:buClr>
                <a:srgbClr val="9E9E9E"/>
              </a:buClr>
              <a:buSzPts val="1764"/>
              <a:buFont typeface="Arial"/>
              <a:buChar char="•"/>
              <a:defRPr sz="1763" b="0" i="0" u="none" cap="none">
                <a:solidFill>
                  <a:srgbClr val="9E9E9E"/>
                </a:solidFill>
                <a:latin typeface="Arial"/>
                <a:ea typeface="Arial"/>
                <a:cs typeface="Arial"/>
              </a:defRPr>
            </a:lvl9pPr>
          </a:lstStyle>
          <a:p>
            <a:endParaRPr/>
          </a:p>
        </p:txBody>
      </p:sp>
      <p:sp>
        <p:nvSpPr>
          <p:cNvPr id="19" name="Google Shape;19;p30">
            <a:extLst>
              <a:ext uri="{FF2B5EF4-FFF2-40B4-BE49-F238E27FC236}">
                <a16:creationId xmlns:a16="http://schemas.microsoft.com/office/drawing/2014/main" id="{26993A4F-F2C1-4494-A6FC-E40492656739}"/>
              </a:ext>
            </a:extLst>
          </p:cNvPr>
          <p:cNvSpPr>
            <a:spLocks noGrp="1"/>
          </p:cNvSpPr>
          <p:nvPr>
            <p:ph type="body" idx="7"/>
          </p:nvPr>
        </p:nvSpPr>
        <p:spPr>
          <a:xfrm>
            <a:off x="687031" y="4789637"/>
            <a:ext cx="7967484" cy="357042"/>
          </a:xfrm>
          <a:prstGeom prst="rect">
            <a:avLst/>
          </a:prstGeom>
          <a:noFill/>
          <a:ln>
            <a:noFill/>
          </a:ln>
        </p:spPr>
        <p:txBody>
          <a:bodyPr spcFirstLastPara="1" wrap="square" lIns="91425" tIns="45700" rIns="91425" bIns="45700" anchor="t">
            <a:noAutofit/>
          </a:bodyPr>
          <a:lstStyle>
            <a:lvl1pPr marL="457017" marR="0" indent="-228509" algn="l">
              <a:spcBef>
                <a:spcPts val="397"/>
              </a:spcBef>
              <a:spcAft>
                <a:spcPts val="0"/>
              </a:spcAft>
              <a:buClr>
                <a:srgbClr val="7F7F7F"/>
              </a:buClr>
              <a:buSzPts val="1984"/>
              <a:buFont typeface="Arial"/>
              <a:buNone/>
              <a:defRPr sz="1983" b="0" i="1" u="none" cap="none">
                <a:solidFill>
                  <a:srgbClr val="7F7F7F"/>
                </a:solidFill>
                <a:latin typeface="Arial"/>
                <a:ea typeface="Arial"/>
                <a:cs typeface="Arial"/>
              </a:defRPr>
            </a:lvl1pPr>
            <a:lvl2pPr marL="914034" marR="0" indent="-228509" algn="l">
              <a:spcBef>
                <a:spcPts val="353"/>
              </a:spcBef>
              <a:spcAft>
                <a:spcPts val="0"/>
              </a:spcAft>
              <a:buClr>
                <a:srgbClr val="7F7F7F"/>
              </a:buClr>
              <a:buSzPts val="1764"/>
              <a:buFont typeface="Courier New"/>
              <a:buNone/>
              <a:defRPr sz="1763" b="0" i="0" u="none" cap="none">
                <a:solidFill>
                  <a:srgbClr val="7F7F7F"/>
                </a:solidFill>
                <a:latin typeface="Arial"/>
                <a:ea typeface="Arial"/>
                <a:cs typeface="Arial"/>
              </a:defRPr>
            </a:lvl2pPr>
            <a:lvl3pPr marL="1371051" marR="0" indent="-228509" algn="l">
              <a:spcBef>
                <a:spcPts val="353"/>
              </a:spcBef>
              <a:spcAft>
                <a:spcPts val="0"/>
              </a:spcAft>
              <a:buClr>
                <a:srgbClr val="7F7F7F"/>
              </a:buClr>
              <a:buSzPts val="1764"/>
              <a:buFont typeface="Arial"/>
              <a:buNone/>
              <a:defRPr sz="1763" b="0" i="0" u="none" cap="none">
                <a:solidFill>
                  <a:srgbClr val="7F7F7F"/>
                </a:solidFill>
                <a:latin typeface="Arial"/>
                <a:ea typeface="Arial"/>
                <a:cs typeface="Arial"/>
              </a:defRPr>
            </a:lvl3pPr>
            <a:lvl4pPr marL="1828068" marR="0" indent="-228509" algn="l">
              <a:spcBef>
                <a:spcPts val="353"/>
              </a:spcBef>
              <a:spcAft>
                <a:spcPts val="0"/>
              </a:spcAft>
              <a:buClr>
                <a:srgbClr val="7F7F7F"/>
              </a:buClr>
              <a:buSzPts val="1764"/>
              <a:buFont typeface="Courier New"/>
              <a:buNone/>
              <a:defRPr sz="1763" b="0" i="0" u="none" cap="none">
                <a:solidFill>
                  <a:srgbClr val="7F7F7F"/>
                </a:solidFill>
                <a:latin typeface="Arial"/>
                <a:ea typeface="Arial"/>
                <a:cs typeface="Arial"/>
              </a:defRPr>
            </a:lvl4pPr>
            <a:lvl5pPr marL="2285086" marR="0" indent="-228509" algn="l">
              <a:spcBef>
                <a:spcPts val="353"/>
              </a:spcBef>
              <a:spcAft>
                <a:spcPts val="0"/>
              </a:spcAft>
              <a:buClr>
                <a:srgbClr val="7F7F7F"/>
              </a:buClr>
              <a:buSzPts val="1764"/>
              <a:buFont typeface="Arial"/>
              <a:buNone/>
              <a:defRPr sz="1763" b="0" i="0" u="none" cap="none">
                <a:solidFill>
                  <a:srgbClr val="7F7F7F"/>
                </a:solidFill>
                <a:latin typeface="Arial"/>
                <a:ea typeface="Arial"/>
                <a:cs typeface="Arial"/>
              </a:defRPr>
            </a:lvl5pPr>
            <a:lvl6pPr marL="2742103" marR="0" indent="-340478" algn="l">
              <a:spcBef>
                <a:spcPts val="353"/>
              </a:spcBef>
              <a:spcAft>
                <a:spcPts val="0"/>
              </a:spcAft>
              <a:buClr>
                <a:srgbClr val="9E9E9E"/>
              </a:buClr>
              <a:buSzPts val="1764"/>
              <a:buFont typeface="Courier New"/>
              <a:buChar char="o"/>
              <a:defRPr sz="1763" b="0" i="0" u="none" cap="none">
                <a:solidFill>
                  <a:srgbClr val="9E9E9E"/>
                </a:solidFill>
                <a:latin typeface="Arial"/>
                <a:ea typeface="Arial"/>
                <a:cs typeface="Arial"/>
              </a:defRPr>
            </a:lvl6pPr>
            <a:lvl7pPr marL="3199120" marR="0" indent="-340478" algn="l">
              <a:spcBef>
                <a:spcPts val="353"/>
              </a:spcBef>
              <a:spcAft>
                <a:spcPts val="0"/>
              </a:spcAft>
              <a:buClr>
                <a:srgbClr val="9E9E9E"/>
              </a:buClr>
              <a:buSzPts val="1764"/>
              <a:buFont typeface="Arial"/>
              <a:buChar char="•"/>
              <a:defRPr sz="1763" b="0" i="0" u="none" cap="none">
                <a:solidFill>
                  <a:srgbClr val="9E9E9E"/>
                </a:solidFill>
                <a:latin typeface="Arial"/>
                <a:ea typeface="Arial"/>
                <a:cs typeface="Arial"/>
              </a:defRPr>
            </a:lvl7pPr>
            <a:lvl8pPr marL="3656137" marR="0" indent="-340478" algn="l">
              <a:spcBef>
                <a:spcPts val="353"/>
              </a:spcBef>
              <a:spcAft>
                <a:spcPts val="0"/>
              </a:spcAft>
              <a:buClr>
                <a:srgbClr val="9E9E9E"/>
              </a:buClr>
              <a:buSzPts val="1764"/>
              <a:buFont typeface="Courier New"/>
              <a:buChar char="o"/>
              <a:defRPr sz="1763" b="0" i="0" u="none" cap="none">
                <a:solidFill>
                  <a:srgbClr val="9E9E9E"/>
                </a:solidFill>
                <a:latin typeface="Arial"/>
                <a:ea typeface="Arial"/>
                <a:cs typeface="Arial"/>
              </a:defRPr>
            </a:lvl8pPr>
            <a:lvl9pPr marL="4113154" marR="0" indent="-340478" algn="l">
              <a:spcBef>
                <a:spcPts val="353"/>
              </a:spcBef>
              <a:spcAft>
                <a:spcPts val="0"/>
              </a:spcAft>
              <a:buClr>
                <a:srgbClr val="9E9E9E"/>
              </a:buClr>
              <a:buSzPts val="1764"/>
              <a:buFont typeface="Arial"/>
              <a:buChar char="•"/>
              <a:defRPr sz="1763" b="0" i="0" u="none" cap="none">
                <a:solidFill>
                  <a:srgbClr val="9E9E9E"/>
                </a:solidFill>
                <a:latin typeface="Arial"/>
                <a:ea typeface="Arial"/>
                <a:cs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1_Title and Content">
    <p:spTree>
      <p:nvGrpSpPr>
        <p:cNvPr id="1" name=""/>
        <p:cNvGrpSpPr/>
        <p:nvPr/>
      </p:nvGrpSpPr>
      <p:grpSpPr>
        <a:xfrm>
          <a:off x="0" y="0"/>
          <a:ext cx="0" cy="0"/>
          <a:chOff x="0" y="0"/>
          <a:chExt cx="0" cy="0"/>
        </a:xfrm>
      </p:grpSpPr>
      <p:sp>
        <p:nvSpPr>
          <p:cNvPr id="22" name="Google Shape;22;p31">
            <a:extLst>
              <a:ext uri="{FF2B5EF4-FFF2-40B4-BE49-F238E27FC236}">
                <a16:creationId xmlns:a16="http://schemas.microsoft.com/office/drawing/2014/main" id="{8A2FCAFA-EB87-4A16-880F-59C6ED64F5CE}"/>
              </a:ext>
            </a:extLst>
          </p:cNvPr>
          <p:cNvSpPr>
            <a:spLocks noGrp="1"/>
          </p:cNvSpPr>
          <p:nvPr>
            <p:ph type="title"/>
          </p:nvPr>
        </p:nvSpPr>
        <p:spPr>
          <a:xfrm>
            <a:off x="671830" y="507567"/>
            <a:ext cx="12092940" cy="1255620"/>
          </a:xfrm>
          <a:prstGeom prst="rect">
            <a:avLst/>
          </a:prstGeom>
          <a:noFill/>
          <a:ln>
            <a:noFill/>
          </a:ln>
        </p:spPr>
        <p:txBody>
          <a:bodyPr spcFirstLastPara="1" wrap="square" lIns="91425" tIns="45700" rIns="91425" bIns="45700" anchor="t">
            <a:noAutofit/>
          </a:bodyPr>
          <a:lstStyle>
            <a:lvl1pPr marR="0" algn="ctr">
              <a:lnSpc>
                <a:spcPct val="100000"/>
              </a:lnSpc>
              <a:spcBef>
                <a:spcPts val="0"/>
              </a:spcBef>
              <a:spcAft>
                <a:spcPts val="0"/>
              </a:spcAft>
              <a:buSzPts val="1400"/>
              <a:buNone/>
              <a:defRPr sz="3998" b="1" i="0" u="none" cap="none">
                <a:solidFill>
                  <a:schemeClr val="dk2"/>
                </a:solidFill>
                <a:latin typeface="Arial"/>
                <a:ea typeface="Arial"/>
                <a:cs typeface="Arial"/>
              </a:defRPr>
            </a:lvl1pPr>
            <a:lvl2pPr marR="0" algn="ctr">
              <a:lnSpc>
                <a:spcPct val="107391"/>
              </a:lnSpc>
              <a:spcBef>
                <a:spcPts val="0"/>
              </a:spcBef>
              <a:spcAft>
                <a:spcPts val="0"/>
              </a:spcAft>
              <a:buSzPts val="1400"/>
              <a:buNone/>
              <a:defRPr sz="5951" b="0" i="0" u="none" cap="none">
                <a:solidFill>
                  <a:schemeClr val="dk2"/>
                </a:solidFill>
                <a:latin typeface="Palatino Linotype"/>
                <a:ea typeface="Palatino Linotype"/>
                <a:cs typeface="Palatino Linotype"/>
              </a:defRPr>
            </a:lvl2pPr>
            <a:lvl3pPr marR="0" algn="ctr">
              <a:lnSpc>
                <a:spcPct val="107391"/>
              </a:lnSpc>
              <a:spcBef>
                <a:spcPts val="0"/>
              </a:spcBef>
              <a:spcAft>
                <a:spcPts val="0"/>
              </a:spcAft>
              <a:buSzPts val="1400"/>
              <a:buNone/>
              <a:defRPr sz="5951" b="0" i="0" u="none" cap="none">
                <a:solidFill>
                  <a:schemeClr val="dk2"/>
                </a:solidFill>
                <a:latin typeface="Palatino Linotype"/>
                <a:ea typeface="Palatino Linotype"/>
                <a:cs typeface="Palatino Linotype"/>
              </a:defRPr>
            </a:lvl3pPr>
            <a:lvl4pPr marR="0" algn="ctr">
              <a:lnSpc>
                <a:spcPct val="107391"/>
              </a:lnSpc>
              <a:spcBef>
                <a:spcPts val="0"/>
              </a:spcBef>
              <a:spcAft>
                <a:spcPts val="0"/>
              </a:spcAft>
              <a:buSzPts val="1400"/>
              <a:buNone/>
              <a:defRPr sz="5951" b="0" i="0" u="none" cap="none">
                <a:solidFill>
                  <a:schemeClr val="dk2"/>
                </a:solidFill>
                <a:latin typeface="Palatino Linotype"/>
                <a:ea typeface="Palatino Linotype"/>
                <a:cs typeface="Palatino Linotype"/>
              </a:defRPr>
            </a:lvl4pPr>
            <a:lvl5pPr marR="0" algn="ctr">
              <a:lnSpc>
                <a:spcPct val="107391"/>
              </a:lnSpc>
              <a:spcBef>
                <a:spcPts val="0"/>
              </a:spcBef>
              <a:spcAft>
                <a:spcPts val="0"/>
              </a:spcAft>
              <a:buSzPts val="1400"/>
              <a:buNone/>
              <a:defRPr sz="5951" b="0" i="0" u="none" cap="none">
                <a:solidFill>
                  <a:schemeClr val="dk2"/>
                </a:solidFill>
                <a:latin typeface="Palatino Linotype"/>
                <a:ea typeface="Palatino Linotype"/>
                <a:cs typeface="Palatino Linotype"/>
              </a:defRPr>
            </a:lvl5pPr>
            <a:lvl6pPr marR="0" algn="ctr">
              <a:lnSpc>
                <a:spcPct val="107391"/>
              </a:lnSpc>
              <a:spcBef>
                <a:spcPts val="0"/>
              </a:spcBef>
              <a:spcAft>
                <a:spcPts val="0"/>
              </a:spcAft>
              <a:buSzPts val="1400"/>
              <a:buNone/>
              <a:defRPr sz="5951" b="0" i="0" u="none" cap="none">
                <a:solidFill>
                  <a:schemeClr val="dk2"/>
                </a:solidFill>
                <a:latin typeface="Palatino Linotype"/>
                <a:ea typeface="Palatino Linotype"/>
                <a:cs typeface="Palatino Linotype"/>
              </a:defRPr>
            </a:lvl6pPr>
            <a:lvl7pPr marR="0" algn="ctr">
              <a:lnSpc>
                <a:spcPct val="107391"/>
              </a:lnSpc>
              <a:spcBef>
                <a:spcPts val="0"/>
              </a:spcBef>
              <a:spcAft>
                <a:spcPts val="0"/>
              </a:spcAft>
              <a:buSzPts val="1400"/>
              <a:buNone/>
              <a:defRPr sz="5951" b="0" i="0" u="none" cap="none">
                <a:solidFill>
                  <a:schemeClr val="dk2"/>
                </a:solidFill>
                <a:latin typeface="Palatino Linotype"/>
                <a:ea typeface="Palatino Linotype"/>
                <a:cs typeface="Palatino Linotype"/>
              </a:defRPr>
            </a:lvl7pPr>
            <a:lvl8pPr marR="0" algn="ctr">
              <a:lnSpc>
                <a:spcPct val="107391"/>
              </a:lnSpc>
              <a:spcBef>
                <a:spcPts val="0"/>
              </a:spcBef>
              <a:spcAft>
                <a:spcPts val="0"/>
              </a:spcAft>
              <a:buSzPts val="1400"/>
              <a:buNone/>
              <a:defRPr sz="5951" b="0" i="0" u="none" cap="none">
                <a:solidFill>
                  <a:schemeClr val="dk2"/>
                </a:solidFill>
                <a:latin typeface="Palatino Linotype"/>
                <a:ea typeface="Palatino Linotype"/>
                <a:cs typeface="Palatino Linotype"/>
              </a:defRPr>
            </a:lvl8pPr>
            <a:lvl9pPr marR="0" algn="ctr">
              <a:lnSpc>
                <a:spcPct val="107391"/>
              </a:lnSpc>
              <a:spcBef>
                <a:spcPts val="0"/>
              </a:spcBef>
              <a:spcAft>
                <a:spcPts val="0"/>
              </a:spcAft>
              <a:buSzPts val="1400"/>
              <a:buNone/>
              <a:defRPr sz="5951" b="0" i="0" u="none" cap="none">
                <a:solidFill>
                  <a:schemeClr val="dk2"/>
                </a:solidFill>
                <a:latin typeface="Palatino Linotype"/>
                <a:ea typeface="Palatino Linotype"/>
                <a:cs typeface="Palatino Linotype"/>
              </a:defRPr>
            </a:lvl9pPr>
          </a:lstStyle>
          <a:p>
            <a:endParaRPr/>
          </a:p>
        </p:txBody>
      </p:sp>
      <p:sp>
        <p:nvSpPr>
          <p:cNvPr id="23" name="Google Shape;23;p31">
            <a:extLst>
              <a:ext uri="{FF2B5EF4-FFF2-40B4-BE49-F238E27FC236}">
                <a16:creationId xmlns:a16="http://schemas.microsoft.com/office/drawing/2014/main" id="{B1A3A993-FCFF-403D-8E64-8942866EC55D}"/>
              </a:ext>
            </a:extLst>
          </p:cNvPr>
          <p:cNvSpPr>
            <a:spLocks noGrp="1"/>
          </p:cNvSpPr>
          <p:nvPr>
            <p:ph type="body" idx="1"/>
          </p:nvPr>
        </p:nvSpPr>
        <p:spPr>
          <a:xfrm>
            <a:off x="671830" y="2050783"/>
            <a:ext cx="12092940" cy="4699344"/>
          </a:xfrm>
          <a:prstGeom prst="rect">
            <a:avLst/>
          </a:prstGeom>
          <a:noFill/>
          <a:ln>
            <a:noFill/>
          </a:ln>
        </p:spPr>
        <p:txBody>
          <a:bodyPr spcFirstLastPara="1" wrap="square" lIns="91425" tIns="45700" rIns="91425" bIns="45700" anchor="t">
            <a:noAutofit/>
          </a:bodyPr>
          <a:lstStyle>
            <a:lvl1pPr marL="457017" marR="0" indent="-396398" algn="l">
              <a:spcBef>
                <a:spcPts val="529"/>
              </a:spcBef>
              <a:spcAft>
                <a:spcPts val="0"/>
              </a:spcAft>
              <a:buClr>
                <a:srgbClr val="8B8B8B"/>
              </a:buClr>
              <a:buSzPts val="2645"/>
              <a:buFont typeface="Arial"/>
              <a:buChar char="•"/>
              <a:defRPr sz="2644" b="0" i="0" u="none" cap="none">
                <a:solidFill>
                  <a:srgbClr val="8B8B8B"/>
                </a:solidFill>
                <a:latin typeface="Arial"/>
                <a:ea typeface="Arial"/>
                <a:cs typeface="Arial"/>
              </a:defRPr>
            </a:lvl1pPr>
            <a:lvl2pPr marL="914034" marR="0" indent="-340478" algn="l">
              <a:spcBef>
                <a:spcPts val="353"/>
              </a:spcBef>
              <a:spcAft>
                <a:spcPts val="0"/>
              </a:spcAft>
              <a:buClr>
                <a:srgbClr val="8B8B8B"/>
              </a:buClr>
              <a:buSzPts val="1764"/>
              <a:buFont typeface="Courier New"/>
              <a:buChar char="o"/>
              <a:defRPr sz="1763" b="0" i="0" u="none" cap="none">
                <a:solidFill>
                  <a:srgbClr val="8B8B8B"/>
                </a:solidFill>
                <a:latin typeface="Arial"/>
                <a:ea typeface="Arial"/>
                <a:cs typeface="Arial"/>
              </a:defRPr>
            </a:lvl2pPr>
            <a:lvl3pPr marL="1371051" marR="0" indent="-340478" algn="l">
              <a:spcBef>
                <a:spcPts val="353"/>
              </a:spcBef>
              <a:spcAft>
                <a:spcPts val="0"/>
              </a:spcAft>
              <a:buClr>
                <a:srgbClr val="8B8B8B"/>
              </a:buClr>
              <a:buSzPts val="1764"/>
              <a:buFont typeface="Arial"/>
              <a:buChar char="•"/>
              <a:defRPr sz="1763" b="0" i="0" u="none" cap="none">
                <a:solidFill>
                  <a:srgbClr val="8B8B8B"/>
                </a:solidFill>
                <a:latin typeface="Arial"/>
                <a:ea typeface="Arial"/>
                <a:cs typeface="Arial"/>
              </a:defRPr>
            </a:lvl3pPr>
            <a:lvl4pPr marL="1828068" marR="0" indent="-340478" algn="l">
              <a:spcBef>
                <a:spcPts val="353"/>
              </a:spcBef>
              <a:spcAft>
                <a:spcPts val="0"/>
              </a:spcAft>
              <a:buClr>
                <a:srgbClr val="8B8B8B"/>
              </a:buClr>
              <a:buSzPts val="1764"/>
              <a:buFont typeface="Courier New"/>
              <a:buChar char="o"/>
              <a:defRPr sz="1763" b="0" i="0" u="none" cap="none">
                <a:solidFill>
                  <a:srgbClr val="8B8B8B"/>
                </a:solidFill>
                <a:latin typeface="Arial"/>
                <a:ea typeface="Arial"/>
                <a:cs typeface="Arial"/>
              </a:defRPr>
            </a:lvl4pPr>
            <a:lvl5pPr marL="2285086" marR="0" indent="-340478" algn="l">
              <a:spcBef>
                <a:spcPts val="353"/>
              </a:spcBef>
              <a:spcAft>
                <a:spcPts val="0"/>
              </a:spcAft>
              <a:buClr>
                <a:srgbClr val="8B8B8B"/>
              </a:buClr>
              <a:buSzPts val="1764"/>
              <a:buFont typeface="Arial"/>
              <a:buChar char="•"/>
              <a:defRPr sz="1763" b="0" i="0" u="none" cap="none">
                <a:solidFill>
                  <a:srgbClr val="8B8B8B"/>
                </a:solidFill>
                <a:latin typeface="Arial"/>
                <a:ea typeface="Arial"/>
                <a:cs typeface="Arial"/>
              </a:defRPr>
            </a:lvl5pPr>
            <a:lvl6pPr marL="2742103" marR="0" indent="-340478" algn="l">
              <a:spcBef>
                <a:spcPts val="353"/>
              </a:spcBef>
              <a:spcAft>
                <a:spcPts val="0"/>
              </a:spcAft>
              <a:buClr>
                <a:srgbClr val="9E9E9E"/>
              </a:buClr>
              <a:buSzPts val="1764"/>
              <a:buFont typeface="Courier New"/>
              <a:buChar char="o"/>
              <a:defRPr sz="1763" b="0" i="0" u="none" cap="none">
                <a:solidFill>
                  <a:srgbClr val="9E9E9E"/>
                </a:solidFill>
                <a:latin typeface="Arial"/>
                <a:ea typeface="Arial"/>
                <a:cs typeface="Arial"/>
              </a:defRPr>
            </a:lvl6pPr>
            <a:lvl7pPr marL="3199120" marR="0" indent="-340478" algn="l">
              <a:spcBef>
                <a:spcPts val="353"/>
              </a:spcBef>
              <a:spcAft>
                <a:spcPts val="0"/>
              </a:spcAft>
              <a:buClr>
                <a:srgbClr val="9E9E9E"/>
              </a:buClr>
              <a:buSzPts val="1764"/>
              <a:buFont typeface="Arial"/>
              <a:buChar char="•"/>
              <a:defRPr sz="1763" b="0" i="0" u="none" cap="none">
                <a:solidFill>
                  <a:srgbClr val="9E9E9E"/>
                </a:solidFill>
                <a:latin typeface="Arial"/>
                <a:ea typeface="Arial"/>
                <a:cs typeface="Arial"/>
              </a:defRPr>
            </a:lvl7pPr>
            <a:lvl8pPr marL="3656137" marR="0" indent="-340478" algn="l">
              <a:spcBef>
                <a:spcPts val="353"/>
              </a:spcBef>
              <a:spcAft>
                <a:spcPts val="0"/>
              </a:spcAft>
              <a:buClr>
                <a:srgbClr val="9E9E9E"/>
              </a:buClr>
              <a:buSzPts val="1764"/>
              <a:buFont typeface="Courier New"/>
              <a:buChar char="o"/>
              <a:defRPr sz="1763" b="0" i="0" u="none" cap="none">
                <a:solidFill>
                  <a:srgbClr val="9E9E9E"/>
                </a:solidFill>
                <a:latin typeface="Arial"/>
                <a:ea typeface="Arial"/>
                <a:cs typeface="Arial"/>
              </a:defRPr>
            </a:lvl8pPr>
            <a:lvl9pPr marL="4113154" marR="0" indent="-340478" algn="l">
              <a:spcBef>
                <a:spcPts val="353"/>
              </a:spcBef>
              <a:spcAft>
                <a:spcPts val="0"/>
              </a:spcAft>
              <a:buClr>
                <a:srgbClr val="9E9E9E"/>
              </a:buClr>
              <a:buSzPts val="1764"/>
              <a:buFont typeface="Arial"/>
              <a:buChar char="•"/>
              <a:defRPr sz="1763" b="0" i="0" u="none" cap="none">
                <a:solidFill>
                  <a:srgbClr val="9E9E9E"/>
                </a:solidFill>
                <a:latin typeface="Arial"/>
                <a:ea typeface="Arial"/>
                <a:cs typeface="Arial"/>
              </a:defRPr>
            </a:lvl9pPr>
          </a:lstStyle>
          <a:p>
            <a:endParaRPr/>
          </a:p>
        </p:txBody>
      </p:sp>
      <p:pic>
        <p:nvPicPr>
          <p:cNvPr id="29" name="Google Shape;24;p31"/>
          <p:cNvPicPr>
            <a:picLocks noChangeAspect="1"/>
          </p:cNvPicPr>
          <p:nvPr/>
        </p:nvPicPr>
        <p:blipFill rotWithShape="1">
          <a:blip r:embed="rId2">
            <a:alphaModFix/>
          </a:blip>
          <a:srcRect/>
          <a:stretch/>
        </p:blipFill>
        <p:spPr>
          <a:xfrm>
            <a:off x="10210088" y="6396543"/>
            <a:ext cx="2784965" cy="665993"/>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5"/>
          <a:srcRect/>
          <a:stretch>
            <a:fillRect/>
          </a:stretch>
        </a:blipFill>
        <a:effectLst/>
      </p:bgPr>
    </p:bg>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60DBCB77-BFF0-46B0-9394-397A428B047C}"/>
              </a:ext>
            </a:extLst>
          </p:cNvPr>
          <p:cNvSpPr>
            <a:spLocks noGrp="1"/>
          </p:cNvSpPr>
          <p:nvPr>
            <p:ph type="title"/>
          </p:nvPr>
        </p:nvSpPr>
        <p:spPr>
          <a:xfrm>
            <a:off x="671989" y="507780"/>
            <a:ext cx="12095799" cy="1256149"/>
          </a:xfrm>
          <a:prstGeom prst="rect">
            <a:avLst/>
          </a:prstGeom>
          <a:ln w="12700"/>
        </p:spPr>
        <p:txBody>
          <a:bodyPr lIns="45719" rIns="45719">
            <a:normAutofit/>
          </a:bodyPr>
          <a:lstStyle/>
          <a:p>
            <a:r>
              <a:t>Title Text</a:t>
            </a:r>
          </a:p>
        </p:txBody>
      </p:sp>
      <p:sp>
        <p:nvSpPr>
          <p:cNvPr id="3" name="Body Level One…">
            <a:extLst>
              <a:ext uri="{FF2B5EF4-FFF2-40B4-BE49-F238E27FC236}">
                <a16:creationId xmlns:a16="http://schemas.microsoft.com/office/drawing/2014/main" id="{6707FF50-DB6A-4342-A4F2-37682EB95680}"/>
              </a:ext>
            </a:extLst>
          </p:cNvPr>
          <p:cNvSpPr>
            <a:spLocks noGrp="1"/>
          </p:cNvSpPr>
          <p:nvPr>
            <p:ph type="body" idx="1"/>
          </p:nvPr>
        </p:nvSpPr>
        <p:spPr>
          <a:xfrm>
            <a:off x="671989" y="2051643"/>
            <a:ext cx="12095799" cy="4701320"/>
          </a:xfrm>
          <a:prstGeom prst="rect">
            <a:avLst/>
          </a:prstGeom>
          <a:ln w="12700"/>
        </p:spPr>
        <p:txBody>
          <a:bodyPr lIns="45719" rIns="45719">
            <a:normAutofit/>
          </a:bodyPr>
          <a:lstStyle/>
          <a:p>
            <a:r>
              <a:t>Body Level One</a:t>
            </a:r>
          </a:p>
          <a:p>
            <a:pPr lvl="1">
              <a:buNone/>
            </a:pPr>
            <a:r>
              <a:t>Body Level Two</a:t>
            </a:r>
          </a:p>
          <a:p>
            <a:pPr lvl="2">
              <a:buNone/>
            </a:pPr>
            <a:r>
              <a:t>Body Level Three</a:t>
            </a:r>
          </a:p>
          <a:p>
            <a:pPr lvl="3">
              <a:buNone/>
            </a:pPr>
            <a:r>
              <a:t>Body Level Four</a:t>
            </a:r>
          </a:p>
          <a:p>
            <a:pPr lvl="4">
              <a:buNone/>
            </a:pPr>
            <a:r>
              <a:t>Body Level Five</a:t>
            </a:r>
          </a:p>
        </p:txBody>
      </p:sp>
      <p:pic>
        <p:nvPicPr>
          <p:cNvPr id="10" name="Picture 7"/>
          <p:cNvPicPr>
            <a:picLocks noChangeAspect="1"/>
          </p:cNvPicPr>
          <p:nvPr/>
        </p:nvPicPr>
        <p:blipFill>
          <a:blip r:embed="rId6"/>
          <a:stretch>
            <a:fillRect/>
          </a:stretch>
        </p:blipFill>
        <p:spPr>
          <a:xfrm>
            <a:off x="10212499" y="6399229"/>
            <a:ext cx="2785624" cy="666274"/>
          </a:xfrm>
          <a:prstGeom prst="rect">
            <a:avLst/>
          </a:prstGeom>
          <a:ln w="12700">
            <a:miter/>
          </a:ln>
        </p:spPr>
      </p:pic>
      <p:sp>
        <p:nvSpPr>
          <p:cNvPr id="5" name="TextBox 4">
            <a:extLst>
              <a:ext uri="{FF2B5EF4-FFF2-40B4-BE49-F238E27FC236}">
                <a16:creationId xmlns:a16="http://schemas.microsoft.com/office/drawing/2014/main" id="{6AAC46F7-E076-471B-9A9C-F79C309FB1FF}"/>
              </a:ext>
            </a:extLst>
          </p:cNvPr>
          <p:cNvSpPr>
            <a:spLocks noGrp="1"/>
          </p:cNvSpPr>
          <p:nvPr/>
        </p:nvSpPr>
        <p:spPr>
          <a:xfrm>
            <a:off x="3633259" y="6948189"/>
            <a:ext cx="6173256" cy="338554"/>
          </a:xfrm>
          <a:prstGeom prst="rect">
            <a:avLst/>
          </a:prstGeom>
          <a:ln w="12700"/>
        </p:spPr>
        <p:txBody>
          <a:bodyPr lIns="45719" rIns="45719">
            <a:spAutoFit/>
          </a:bodyPr>
          <a:lstStyle>
            <a:lvl1pPr algn="ctr">
              <a:buNone/>
              <a:defRPr sz="1600">
                <a:solidFill>
                  <a:srgbClr val="8B8C8B"/>
                </a:solidFill>
              </a:defRPr>
            </a:lvl1pPr>
          </a:lstStyle>
          <a:p>
            <a:r>
              <a:t> © Copyright 2026 by Veema Limited. All Rights Reserved.</a:t>
            </a:r>
          </a:p>
        </p:txBody>
      </p:sp>
      <p:sp>
        <p:nvSpPr>
          <p:cNvPr id="6" name="Slide Number">
            <a:extLst>
              <a:ext uri="{FF2B5EF4-FFF2-40B4-BE49-F238E27FC236}">
                <a16:creationId xmlns:a16="http://schemas.microsoft.com/office/drawing/2014/main" id="{EF5C6CD3-F593-4CC6-8B5B-5AE65F95EE79}"/>
              </a:ext>
            </a:extLst>
          </p:cNvPr>
          <p:cNvSpPr>
            <a:spLocks noGrp="1"/>
          </p:cNvSpPr>
          <p:nvPr>
            <p:ph type="sldNum" idx="2"/>
          </p:nvPr>
        </p:nvSpPr>
        <p:spPr>
          <a:xfrm>
            <a:off x="6494356" y="6800556"/>
            <a:ext cx="3135208" cy="406401"/>
          </a:xfrm>
          <a:prstGeom prst="rect">
            <a:avLst/>
          </a:prstGeom>
          <a:ln w="12700"/>
        </p:spPr>
        <p:txBody>
          <a:bodyPr wrap="none" lIns="45719" rIns="45719" anchor="ctr">
            <a:spAutoFit/>
          </a:bodyPr>
          <a:lstStyle>
            <a:lvl1pPr algn="r">
              <a:buNone/>
              <a:defRPr sz="12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marL="0" marR="0" indent="0" algn="ctr" defTabSz="914400">
        <a:lnSpc>
          <a:spcPct val="100000"/>
        </a:lnSpc>
        <a:spcBef>
          <a:spcPts val="0"/>
        </a:spcBef>
        <a:spcAft>
          <a:spcPts val="0"/>
        </a:spcAft>
        <a:buClrTx/>
        <a:buSzTx/>
        <a:buFontTx/>
        <a:buNone/>
        <a:defRPr sz="4000" b="1" i="0" u="none" cap="none" spc="0" baseline="0">
          <a:solidFill>
            <a:schemeClr val="accent1"/>
          </a:solidFill>
          <a:effectLst>
            <a:outerShdw blurRad="63500" dist="38100" dir="5400000" rotWithShape="0">
              <a:srgbClr val="000000">
                <a:alpha val="25000"/>
              </a:srgbClr>
            </a:outerShdw>
          </a:effectLst>
          <a:latin typeface="Arial"/>
          <a:ea typeface="Arial"/>
          <a:cs typeface="Arial"/>
        </a:defRPr>
      </a:lvl1pPr>
      <a:lvl2pPr marL="0" marR="0" indent="0" algn="ctr" defTabSz="914400">
        <a:lnSpc>
          <a:spcPct val="100000"/>
        </a:lnSpc>
        <a:spcBef>
          <a:spcPts val="0"/>
        </a:spcBef>
        <a:spcAft>
          <a:spcPts val="0"/>
        </a:spcAft>
        <a:buClrTx/>
        <a:buSzTx/>
        <a:buFontTx/>
        <a:buNone/>
        <a:defRPr sz="4000" b="1" i="0" u="none" cap="none" spc="0" baseline="0">
          <a:solidFill>
            <a:schemeClr val="accent1"/>
          </a:solidFill>
          <a:effectLst>
            <a:outerShdw blurRad="63500" dist="38100" dir="5400000" rotWithShape="0">
              <a:srgbClr val="000000">
                <a:alpha val="25000"/>
              </a:srgbClr>
            </a:outerShdw>
          </a:effectLst>
          <a:latin typeface="Arial"/>
          <a:ea typeface="Arial"/>
          <a:cs typeface="Arial"/>
        </a:defRPr>
      </a:lvl2pPr>
      <a:lvl3pPr marL="0" marR="0" indent="0" algn="ctr" defTabSz="914400">
        <a:lnSpc>
          <a:spcPct val="100000"/>
        </a:lnSpc>
        <a:spcBef>
          <a:spcPts val="0"/>
        </a:spcBef>
        <a:spcAft>
          <a:spcPts val="0"/>
        </a:spcAft>
        <a:buClrTx/>
        <a:buSzTx/>
        <a:buFontTx/>
        <a:buNone/>
        <a:defRPr sz="4000" b="1" i="0" u="none" cap="none" spc="0" baseline="0">
          <a:solidFill>
            <a:schemeClr val="accent1"/>
          </a:solidFill>
          <a:effectLst>
            <a:outerShdw blurRad="63500" dist="38100" dir="5400000" rotWithShape="0">
              <a:srgbClr val="000000">
                <a:alpha val="25000"/>
              </a:srgbClr>
            </a:outerShdw>
          </a:effectLst>
          <a:latin typeface="Arial"/>
          <a:ea typeface="Arial"/>
          <a:cs typeface="Arial"/>
        </a:defRPr>
      </a:lvl3pPr>
      <a:lvl4pPr marL="0" marR="0" indent="0" algn="ctr" defTabSz="914400">
        <a:lnSpc>
          <a:spcPct val="100000"/>
        </a:lnSpc>
        <a:spcBef>
          <a:spcPts val="0"/>
        </a:spcBef>
        <a:spcAft>
          <a:spcPts val="0"/>
        </a:spcAft>
        <a:buClrTx/>
        <a:buSzTx/>
        <a:buFontTx/>
        <a:buNone/>
        <a:defRPr sz="4000" b="1" i="0" u="none" cap="none" spc="0" baseline="0">
          <a:solidFill>
            <a:schemeClr val="accent1"/>
          </a:solidFill>
          <a:effectLst>
            <a:outerShdw blurRad="63500" dist="38100" dir="5400000" rotWithShape="0">
              <a:srgbClr val="000000">
                <a:alpha val="25000"/>
              </a:srgbClr>
            </a:outerShdw>
          </a:effectLst>
          <a:latin typeface="Arial"/>
          <a:ea typeface="Arial"/>
          <a:cs typeface="Arial"/>
        </a:defRPr>
      </a:lvl4pPr>
      <a:lvl5pPr marL="0" marR="0" indent="0" algn="ctr" defTabSz="914400">
        <a:lnSpc>
          <a:spcPct val="100000"/>
        </a:lnSpc>
        <a:spcBef>
          <a:spcPts val="0"/>
        </a:spcBef>
        <a:spcAft>
          <a:spcPts val="0"/>
        </a:spcAft>
        <a:buClrTx/>
        <a:buSzTx/>
        <a:buFontTx/>
        <a:buNone/>
        <a:defRPr sz="4000" b="1" i="0" u="none" cap="none" spc="0" baseline="0">
          <a:solidFill>
            <a:schemeClr val="accent1"/>
          </a:solidFill>
          <a:effectLst>
            <a:outerShdw blurRad="63500" dist="38100" dir="5400000" rotWithShape="0">
              <a:srgbClr val="000000">
                <a:alpha val="25000"/>
              </a:srgbClr>
            </a:outerShdw>
          </a:effectLst>
          <a:latin typeface="Arial"/>
          <a:ea typeface="Arial"/>
          <a:cs typeface="Arial"/>
        </a:defRPr>
      </a:lvl5pPr>
      <a:lvl6pPr marL="0" marR="0" indent="503967" algn="ctr" defTabSz="914400">
        <a:lnSpc>
          <a:spcPct val="100000"/>
        </a:lnSpc>
        <a:spcBef>
          <a:spcPts val="0"/>
        </a:spcBef>
        <a:spcAft>
          <a:spcPts val="0"/>
        </a:spcAft>
        <a:buClrTx/>
        <a:buSzTx/>
        <a:buFontTx/>
        <a:buNone/>
        <a:defRPr sz="4000" b="1" i="0" u="none" cap="none" spc="0" baseline="0">
          <a:solidFill>
            <a:schemeClr val="accent1"/>
          </a:solidFill>
          <a:effectLst>
            <a:outerShdw blurRad="63500" dist="38100" dir="5400000" rotWithShape="0">
              <a:srgbClr val="000000">
                <a:alpha val="25000"/>
              </a:srgbClr>
            </a:outerShdw>
          </a:effectLst>
          <a:latin typeface="Arial"/>
          <a:ea typeface="Arial"/>
          <a:cs typeface="Arial"/>
        </a:defRPr>
      </a:lvl6pPr>
      <a:lvl7pPr marL="0" marR="0" indent="1007934" algn="ctr" defTabSz="914400">
        <a:lnSpc>
          <a:spcPct val="100000"/>
        </a:lnSpc>
        <a:spcBef>
          <a:spcPts val="0"/>
        </a:spcBef>
        <a:spcAft>
          <a:spcPts val="0"/>
        </a:spcAft>
        <a:buClrTx/>
        <a:buSzTx/>
        <a:buFontTx/>
        <a:buNone/>
        <a:defRPr sz="4000" b="1" i="0" u="none" cap="none" spc="0" baseline="0">
          <a:solidFill>
            <a:schemeClr val="accent1"/>
          </a:solidFill>
          <a:effectLst>
            <a:outerShdw blurRad="63500" dist="38100" dir="5400000" rotWithShape="0">
              <a:srgbClr val="000000">
                <a:alpha val="25000"/>
              </a:srgbClr>
            </a:outerShdw>
          </a:effectLst>
          <a:latin typeface="Arial"/>
          <a:ea typeface="Arial"/>
          <a:cs typeface="Arial"/>
        </a:defRPr>
      </a:lvl7pPr>
      <a:lvl8pPr marL="0" marR="0" indent="1511901" algn="ctr" defTabSz="914400">
        <a:lnSpc>
          <a:spcPct val="100000"/>
        </a:lnSpc>
        <a:spcBef>
          <a:spcPts val="0"/>
        </a:spcBef>
        <a:spcAft>
          <a:spcPts val="0"/>
        </a:spcAft>
        <a:buClrTx/>
        <a:buSzTx/>
        <a:buFontTx/>
        <a:buNone/>
        <a:defRPr sz="4000" b="1" i="0" u="none" cap="none" spc="0" baseline="0">
          <a:solidFill>
            <a:schemeClr val="accent1"/>
          </a:solidFill>
          <a:effectLst>
            <a:outerShdw blurRad="63500" dist="38100" dir="5400000" rotWithShape="0">
              <a:srgbClr val="000000">
                <a:alpha val="25000"/>
              </a:srgbClr>
            </a:outerShdw>
          </a:effectLst>
          <a:latin typeface="Arial"/>
          <a:ea typeface="Arial"/>
          <a:cs typeface="Arial"/>
        </a:defRPr>
      </a:lvl8pPr>
      <a:lvl9pPr marL="0" marR="0" indent="2015868" algn="ctr" defTabSz="914400">
        <a:lnSpc>
          <a:spcPct val="100000"/>
        </a:lnSpc>
        <a:spcBef>
          <a:spcPts val="0"/>
        </a:spcBef>
        <a:spcAft>
          <a:spcPts val="0"/>
        </a:spcAft>
        <a:buClrTx/>
        <a:buSzTx/>
        <a:buFontTx/>
        <a:buNone/>
        <a:defRPr sz="4000" b="1" i="0" u="none" cap="none" spc="0" baseline="0">
          <a:solidFill>
            <a:schemeClr val="accent1"/>
          </a:solidFill>
          <a:effectLst>
            <a:outerShdw blurRad="63500" dist="38100" dir="5400000" rotWithShape="0">
              <a:srgbClr val="000000">
                <a:alpha val="25000"/>
              </a:srgbClr>
            </a:outerShdw>
          </a:effectLst>
          <a:latin typeface="Arial"/>
          <a:ea typeface="Arial"/>
          <a:cs typeface="Arial"/>
        </a:defRPr>
      </a:lvl9pPr>
    </p:titleStyle>
    <p:bodyStyle>
      <a:lvl1pPr marL="377976" marR="0" indent="-377976" algn="l" defTabSz="914400">
        <a:lnSpc>
          <a:spcPct val="100000"/>
        </a:lnSpc>
        <a:spcBef>
          <a:spcPts val="600"/>
        </a:spcBef>
        <a:spcAft>
          <a:spcPts val="0"/>
        </a:spcAft>
        <a:buClrTx/>
        <a:buSzPct val="100000"/>
        <a:buFont typeface="Arial"/>
        <a:buChar char="•"/>
        <a:defRPr sz="2600" b="0" i="0" u="none" cap="none" spc="0" baseline="0">
          <a:solidFill>
            <a:srgbClr val="8B8C8B"/>
          </a:solidFill>
          <a:latin typeface="Arial"/>
          <a:ea typeface="Arial"/>
          <a:cs typeface="Arial"/>
        </a:defRPr>
      </a:lvl1pPr>
      <a:lvl2pPr marL="985699" marR="0" indent="-481732" algn="l" defTabSz="914400">
        <a:lnSpc>
          <a:spcPct val="100000"/>
        </a:lnSpc>
        <a:spcBef>
          <a:spcPts val="600"/>
        </a:spcBef>
        <a:spcAft>
          <a:spcPts val="0"/>
        </a:spcAft>
        <a:buClrTx/>
        <a:buSzPct val="100000"/>
        <a:buFont typeface="Arial"/>
        <a:buChar char="o"/>
        <a:defRPr sz="2600" b="0" i="0" u="none" cap="none" spc="0" baseline="0">
          <a:solidFill>
            <a:srgbClr val="8B8C8B"/>
          </a:solidFill>
          <a:latin typeface="Arial"/>
          <a:ea typeface="Arial"/>
          <a:cs typeface="Arial"/>
        </a:defRPr>
      </a:lvl2pPr>
      <a:lvl3pPr marL="1393319" marR="0" indent="-385385" algn="l" defTabSz="914400">
        <a:lnSpc>
          <a:spcPct val="100000"/>
        </a:lnSpc>
        <a:spcBef>
          <a:spcPts val="600"/>
        </a:spcBef>
        <a:spcAft>
          <a:spcPts val="0"/>
        </a:spcAft>
        <a:buClrTx/>
        <a:buSzPct val="100000"/>
        <a:buFont typeface="Arial"/>
        <a:buChar char="•"/>
        <a:defRPr sz="2600" b="0" i="0" u="none" cap="none" spc="0" baseline="0">
          <a:solidFill>
            <a:srgbClr val="8B8C8B"/>
          </a:solidFill>
          <a:latin typeface="Arial"/>
          <a:ea typeface="Arial"/>
          <a:cs typeface="Arial"/>
        </a:defRPr>
      </a:lvl3pPr>
      <a:lvl4pPr marL="1897286" marR="0" indent="-385385" algn="l" defTabSz="914400">
        <a:lnSpc>
          <a:spcPct val="100000"/>
        </a:lnSpc>
        <a:spcBef>
          <a:spcPts val="600"/>
        </a:spcBef>
        <a:spcAft>
          <a:spcPts val="0"/>
        </a:spcAft>
        <a:buClrTx/>
        <a:buSzPct val="100000"/>
        <a:buFont typeface="Arial"/>
        <a:buChar char="o"/>
        <a:defRPr sz="2600" b="0" i="0" u="none" cap="none" spc="0" baseline="0">
          <a:solidFill>
            <a:srgbClr val="8B8C8B"/>
          </a:solidFill>
          <a:latin typeface="Arial"/>
          <a:ea typeface="Arial"/>
          <a:cs typeface="Arial"/>
        </a:defRPr>
      </a:lvl4pPr>
      <a:lvl5pPr marL="2401253" marR="0" indent="-385385" algn="l" defTabSz="914400">
        <a:lnSpc>
          <a:spcPct val="100000"/>
        </a:lnSpc>
        <a:spcBef>
          <a:spcPts val="600"/>
        </a:spcBef>
        <a:spcAft>
          <a:spcPts val="0"/>
        </a:spcAft>
        <a:buClrTx/>
        <a:buSzPct val="100000"/>
        <a:buFont typeface="Arial"/>
        <a:buChar char="•"/>
        <a:defRPr sz="2600" b="0" i="0" u="none" cap="none" spc="0" baseline="0">
          <a:solidFill>
            <a:srgbClr val="8B8C8B"/>
          </a:solidFill>
          <a:latin typeface="Arial"/>
          <a:ea typeface="Arial"/>
          <a:cs typeface="Arial"/>
        </a:defRPr>
      </a:lvl5pPr>
      <a:lvl6pPr marL="2905219" marR="0" indent="-385385" algn="l" defTabSz="914400">
        <a:lnSpc>
          <a:spcPct val="100000"/>
        </a:lnSpc>
        <a:spcBef>
          <a:spcPts val="600"/>
        </a:spcBef>
        <a:spcAft>
          <a:spcPts val="0"/>
        </a:spcAft>
        <a:buClrTx/>
        <a:buSzPct val="100000"/>
        <a:buFont typeface="Arial"/>
        <a:buChar char="o"/>
        <a:defRPr sz="2600" b="0" i="0" u="none" cap="none" spc="0" baseline="0">
          <a:solidFill>
            <a:srgbClr val="8B8C8B"/>
          </a:solidFill>
          <a:latin typeface="Arial"/>
          <a:ea typeface="Arial"/>
          <a:cs typeface="Arial"/>
        </a:defRPr>
      </a:lvl6pPr>
      <a:lvl7pPr marL="3409186" marR="0" indent="-385385" algn="l" defTabSz="914400">
        <a:lnSpc>
          <a:spcPct val="100000"/>
        </a:lnSpc>
        <a:spcBef>
          <a:spcPts val="600"/>
        </a:spcBef>
        <a:spcAft>
          <a:spcPts val="0"/>
        </a:spcAft>
        <a:buClrTx/>
        <a:buSzPct val="100000"/>
        <a:buFont typeface="Arial"/>
        <a:buChar char="•"/>
        <a:defRPr sz="2600" b="0" i="0" u="none" cap="none" spc="0" baseline="0">
          <a:solidFill>
            <a:srgbClr val="8B8C8B"/>
          </a:solidFill>
          <a:latin typeface="Arial"/>
          <a:ea typeface="Arial"/>
          <a:cs typeface="Arial"/>
        </a:defRPr>
      </a:lvl7pPr>
      <a:lvl8pPr marL="3913153" marR="0" indent="-385385" algn="l" defTabSz="914400">
        <a:lnSpc>
          <a:spcPct val="100000"/>
        </a:lnSpc>
        <a:spcBef>
          <a:spcPts val="600"/>
        </a:spcBef>
        <a:spcAft>
          <a:spcPts val="0"/>
        </a:spcAft>
        <a:buClrTx/>
        <a:buSzPct val="100000"/>
        <a:buFont typeface="Arial"/>
        <a:buChar char="o"/>
        <a:defRPr sz="2600" b="0" i="0" u="none" cap="none" spc="0" baseline="0">
          <a:solidFill>
            <a:srgbClr val="8B8C8B"/>
          </a:solidFill>
          <a:latin typeface="Arial"/>
          <a:ea typeface="Arial"/>
          <a:cs typeface="Arial"/>
        </a:defRPr>
      </a:lvl8pPr>
      <a:lvl9pPr marL="4417120" marR="0" indent="-385385" algn="l" defTabSz="914400">
        <a:lnSpc>
          <a:spcPct val="100000"/>
        </a:lnSpc>
        <a:spcBef>
          <a:spcPts val="600"/>
        </a:spcBef>
        <a:spcAft>
          <a:spcPts val="0"/>
        </a:spcAft>
        <a:buClrTx/>
        <a:buSzPct val="100000"/>
        <a:buFont typeface="Arial"/>
        <a:buChar char="•"/>
        <a:defRPr sz="2600" b="0" i="0" u="none" cap="none" spc="0" baseline="0">
          <a:solidFill>
            <a:srgbClr val="8B8C8B"/>
          </a:solidFill>
          <a:latin typeface="Arial"/>
          <a:ea typeface="Arial"/>
          <a:cs typeface="Arial"/>
        </a:defRPr>
      </a:lvl9pPr>
    </p:bodyStyle>
    <p:otherStyle>
      <a:lvl1pPr marL="0" marR="0" indent="0" algn="r" defTabSz="449123">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1pPr>
      <a:lvl2pPr marL="0" marR="0" indent="457056" algn="r" defTabSz="449123">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2pPr>
      <a:lvl3pPr marL="0" marR="0" indent="914114" algn="r" defTabSz="449123">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3pPr>
      <a:lvl4pPr marL="0" marR="0" indent="1371172" algn="r" defTabSz="449123">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4pPr>
      <a:lvl5pPr marL="0" marR="0" indent="1828230" algn="r" defTabSz="449123">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5pPr>
      <a:lvl6pPr marL="0" marR="0" indent="2285288" algn="r" defTabSz="449123">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6pPr>
      <a:lvl7pPr marL="0" marR="0" indent="2742346" algn="r" defTabSz="449123">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7pPr>
      <a:lvl8pPr marL="0" marR="0" indent="3199404" algn="r" defTabSz="449123">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8pPr>
      <a:lvl9pPr marL="0" marR="0" indent="3656462" algn="r" defTabSz="449123">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Google Shape;88;p1">
            <a:extLst>
              <a:ext uri="{FF2B5EF4-FFF2-40B4-BE49-F238E27FC236}">
                <a16:creationId xmlns:a16="http://schemas.microsoft.com/office/drawing/2014/main" id="{955DC8B4-46D3-4BD9-91B3-CA6458587F14}"/>
              </a:ext>
            </a:extLst>
          </p:cNvPr>
          <p:cNvSpPr>
            <a:spLocks noGrp="1"/>
          </p:cNvSpPr>
          <p:nvPr>
            <p:ph type="body" idx="1"/>
          </p:nvPr>
        </p:nvSpPr>
        <p:spPr>
          <a:xfrm>
            <a:off x="324035" y="263253"/>
            <a:ext cx="7966020" cy="555396"/>
          </a:xfrm>
          <a:prstGeom prst="rect">
            <a:avLst/>
          </a:prstGeom>
          <a:noFill/>
          <a:ln>
            <a:noFill/>
          </a:ln>
        </p:spPr>
        <p:txBody>
          <a:bodyPr spcFirstLastPara="1" wrap="square" lIns="91387" tIns="45681" rIns="91387" bIns="45681" anchor="t">
            <a:noAutofit/>
          </a:bodyPr>
          <a:lstStyle/>
          <a:p>
            <a:pPr marL="0" indent="0">
              <a:spcBef>
                <a:spcPts val="0"/>
              </a:spcBef>
              <a:buNone/>
            </a:pPr>
            <a:r>
              <a:rPr dirty="0"/>
              <a:t>Veema Education </a:t>
            </a:r>
          </a:p>
        </p:txBody>
      </p:sp>
      <p:sp>
        <p:nvSpPr>
          <p:cNvPr id="90" name="Google Shape;90;p1">
            <a:extLst>
              <a:ext uri="{FF2B5EF4-FFF2-40B4-BE49-F238E27FC236}">
                <a16:creationId xmlns:a16="http://schemas.microsoft.com/office/drawing/2014/main" id="{13F9D059-58D7-48DE-BCC3-14544A576BD6}"/>
              </a:ext>
            </a:extLst>
          </p:cNvPr>
          <p:cNvSpPr>
            <a:spLocks noGrp="1"/>
          </p:cNvSpPr>
          <p:nvPr>
            <p:ph type="body" idx="4"/>
          </p:nvPr>
        </p:nvSpPr>
        <p:spPr>
          <a:xfrm>
            <a:off x="150082" y="1077640"/>
            <a:ext cx="13286518" cy="3048311"/>
          </a:xfrm>
          <a:prstGeom prst="rect">
            <a:avLst/>
          </a:prstGeom>
          <a:noFill/>
          <a:ln>
            <a:noFill/>
          </a:ln>
        </p:spPr>
        <p:txBody>
          <a:bodyPr spcFirstLastPara="1" wrap="square" lIns="91387" tIns="45681" rIns="91387" bIns="45681" anchor="t">
            <a:noAutofit/>
          </a:bodyPr>
          <a:lstStyle/>
          <a:p>
            <a:pPr marL="0" indent="0">
              <a:spcBef>
                <a:spcPts val="0"/>
              </a:spcBef>
              <a:buSzPts val="4400"/>
              <a:buNone/>
            </a:pPr>
            <a:r>
              <a:rPr b="1" dirty="0"/>
              <a:t>Safeguarding Updates</a:t>
            </a:r>
            <a:r>
              <a:rPr lang="en-GB" b="1" dirty="0"/>
              <a:t> for International Schools </a:t>
            </a:r>
          </a:p>
          <a:p>
            <a:pPr marL="0" indent="0">
              <a:spcBef>
                <a:spcPts val="0"/>
              </a:spcBef>
              <a:buSzPts val="4400"/>
              <a:buNone/>
            </a:pPr>
            <a:r>
              <a:rPr sz="3600" dirty="0"/>
              <a:t>A practical 20-minute refresher for school leaders</a:t>
            </a:r>
          </a:p>
        </p:txBody>
      </p:sp>
      <p:sp>
        <p:nvSpPr>
          <p:cNvPr id="91" name="Google Shape;91;p1">
            <a:extLst>
              <a:ext uri="{FF2B5EF4-FFF2-40B4-BE49-F238E27FC236}">
                <a16:creationId xmlns:a16="http://schemas.microsoft.com/office/drawing/2014/main" id="{4063E8C7-6EBF-4C63-BD6B-015F0D447BC2}"/>
              </a:ext>
            </a:extLst>
          </p:cNvPr>
          <p:cNvSpPr>
            <a:spLocks noGrp="1"/>
          </p:cNvSpPr>
          <p:nvPr>
            <p:ph type="body" idx="5"/>
          </p:nvPr>
        </p:nvSpPr>
        <p:spPr>
          <a:xfrm>
            <a:off x="324035" y="3217165"/>
            <a:ext cx="10724686" cy="908786"/>
          </a:xfrm>
          <a:prstGeom prst="rect">
            <a:avLst/>
          </a:prstGeom>
          <a:noFill/>
          <a:ln>
            <a:noFill/>
          </a:ln>
        </p:spPr>
        <p:txBody>
          <a:bodyPr spcFirstLastPara="1" wrap="square" lIns="91387" tIns="45681" rIns="91387" bIns="45681" anchor="t">
            <a:noAutofit/>
          </a:bodyPr>
          <a:lstStyle/>
          <a:p>
            <a:pPr marL="0" indent="0">
              <a:spcBef>
                <a:spcPts val="0"/>
              </a:spcBef>
              <a:buSzPts val="4000"/>
              <a:buNone/>
            </a:pPr>
            <a:r>
              <a:rPr sz="3998" dirty="0"/>
              <a:t>Presented by</a:t>
            </a:r>
            <a:r>
              <a:rPr lang="en-GB" sz="3998"/>
              <a:t> XXX</a:t>
            </a:r>
            <a:endParaRPr dirty="0"/>
          </a:p>
        </p:txBody>
      </p:sp>
      <p:sp>
        <p:nvSpPr>
          <p:cNvPr id="93" name="Google Shape;93;p1">
            <a:extLst>
              <a:ext uri="{FF2B5EF4-FFF2-40B4-BE49-F238E27FC236}">
                <a16:creationId xmlns:a16="http://schemas.microsoft.com/office/drawing/2014/main" id="{0DE923D5-27CB-469F-8BC3-49C4F6795134}"/>
              </a:ext>
            </a:extLst>
          </p:cNvPr>
          <p:cNvSpPr>
            <a:spLocks noGrp="1"/>
          </p:cNvSpPr>
          <p:nvPr>
            <p:ph type="body" idx="7"/>
          </p:nvPr>
        </p:nvSpPr>
        <p:spPr>
          <a:xfrm>
            <a:off x="324035" y="4125951"/>
            <a:ext cx="7845576" cy="908785"/>
          </a:xfrm>
          <a:prstGeom prst="rect">
            <a:avLst/>
          </a:prstGeom>
          <a:noFill/>
          <a:ln>
            <a:noFill/>
          </a:ln>
        </p:spPr>
        <p:txBody>
          <a:bodyPr spcFirstLastPara="1" wrap="square" lIns="91387" tIns="45681" rIns="91387" bIns="45681" anchor="t">
            <a:noAutofit/>
          </a:bodyPr>
          <a:lstStyle/>
          <a:p>
            <a:pPr marL="0" indent="0">
              <a:spcBef>
                <a:spcPts val="0"/>
              </a:spcBef>
              <a:buSzPts val="3200"/>
              <a:buNone/>
            </a:pPr>
            <a:r>
              <a:rPr sz="3199" dirty="0"/>
              <a:t>August 2026</a:t>
            </a:r>
            <a:endParaRPr dirty="0"/>
          </a:p>
        </p:txBody>
      </p:sp>
      <p:pic>
        <p:nvPicPr>
          <p:cNvPr id="3" name="Picture 2">
            <a:extLst>
              <a:ext uri="{FF2B5EF4-FFF2-40B4-BE49-F238E27FC236}">
                <a16:creationId xmlns:a16="http://schemas.microsoft.com/office/drawing/2014/main" id="{94749E0A-A097-FC20-0094-6FD92D361B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5803" y="3430549"/>
            <a:ext cx="2750510" cy="2970551"/>
          </a:xfrm>
          <a:prstGeom prst="rect">
            <a:avLst/>
          </a:prstGeom>
        </p:spPr>
      </p:pic>
    </p:spTree>
    <p:extLst>
      <p:ext uri="{BB962C8B-B14F-4D97-AF65-F5344CB8AC3E}">
        <p14:creationId xmlns:p14="http://schemas.microsoft.com/office/powerpoint/2010/main" val="1022187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Google Shape;104;p2">
            <a:extLst>
              <a:ext uri="{FF2B5EF4-FFF2-40B4-BE49-F238E27FC236}">
                <a16:creationId xmlns:a16="http://schemas.microsoft.com/office/drawing/2014/main" id="{FFDEEA56-076A-4C23-AA63-CE0D6D492585}"/>
              </a:ext>
            </a:extLst>
          </p:cNvPr>
          <p:cNvSpPr>
            <a:spLocks noGrp="1"/>
          </p:cNvSpPr>
          <p:nvPr>
            <p:ph type="title"/>
          </p:nvPr>
        </p:nvSpPr>
        <p:spPr>
          <a:xfrm>
            <a:off x="671829" y="178579"/>
            <a:ext cx="12090400" cy="1255587"/>
          </a:xfrm>
          <a:prstGeom prst="rect">
            <a:avLst/>
          </a:prstGeom>
          <a:noFill/>
          <a:ln>
            <a:noFill/>
          </a:ln>
        </p:spPr>
        <p:txBody>
          <a:bodyPr spcFirstLastPara="1" wrap="square" lIns="91387" tIns="45681" rIns="91387" bIns="45681" anchor="t">
            <a:noAutofit/>
          </a:bodyPr>
          <a:lstStyle/>
          <a:p>
            <a:r>
              <a:rPr dirty="0">
                <a:solidFill>
                  <a:schemeClr val="accent1"/>
                </a:solidFill>
              </a:rPr>
              <a:t>Purpose and scope</a:t>
            </a:r>
          </a:p>
        </p:txBody>
      </p:sp>
      <p:sp>
        <p:nvSpPr>
          <p:cNvPr id="4" name="Text Placeholder 3">
            <a:extLst>
              <a:ext uri="{FF2B5EF4-FFF2-40B4-BE49-F238E27FC236}">
                <a16:creationId xmlns:a16="http://schemas.microsoft.com/office/drawing/2014/main" id="{E5572706-A4BF-BA0F-89F8-2E3BE4F6DB64}"/>
              </a:ext>
            </a:extLst>
          </p:cNvPr>
          <p:cNvSpPr>
            <a:spLocks noGrp="1"/>
          </p:cNvSpPr>
          <p:nvPr>
            <p:ph type="body" idx="1"/>
          </p:nvPr>
        </p:nvSpPr>
        <p:spPr>
          <a:xfrm>
            <a:off x="474995" y="1217225"/>
            <a:ext cx="12486609" cy="5122049"/>
          </a:xfrm>
        </p:spPr>
        <p:txBody>
          <a:bodyPr/>
          <a:lstStyle/>
          <a:p>
            <a:r>
              <a:rPr dirty="0"/>
              <a:t>The safeguarding changes leaders need to know</a:t>
            </a:r>
            <a:endParaRPr lang="en-GB" dirty="0"/>
          </a:p>
          <a:p>
            <a:endParaRPr dirty="0"/>
          </a:p>
          <a:p>
            <a:r>
              <a:rPr dirty="0"/>
              <a:t>Practical actions for the start of term</a:t>
            </a:r>
            <a:endParaRPr lang="en-GB" dirty="0"/>
          </a:p>
          <a:p>
            <a:endParaRPr dirty="0"/>
          </a:p>
          <a:p>
            <a:r>
              <a:rPr lang="en-GB" dirty="0"/>
              <a:t>Getting the Most from the Leadership Hub</a:t>
            </a:r>
          </a:p>
          <a:p>
            <a:endParaRPr dirty="0"/>
          </a:p>
          <a:p>
            <a:r>
              <a:rPr dirty="0"/>
              <a:t>Questions that support leadership assurance</a:t>
            </a:r>
          </a:p>
        </p:txBody>
      </p:sp>
      <p:pic>
        <p:nvPicPr>
          <p:cNvPr id="2" name="Picture 1" descr="Safeguarding in Health and Social Care">
            <a:extLst>
              <a:ext uri="{FF2B5EF4-FFF2-40B4-BE49-F238E27FC236}">
                <a16:creationId xmlns:a16="http://schemas.microsoft.com/office/drawing/2014/main" id="{4B9715F6-FC7B-8CEA-5D0E-B8204713618C}"/>
              </a:ext>
            </a:extLst>
          </p:cNvPr>
          <p:cNvPicPr>
            <a:picLocks noChangeAspect="1"/>
          </p:cNvPicPr>
          <p:nvPr/>
        </p:nvPicPr>
        <p:blipFill>
          <a:blip r:embed="rId3"/>
          <a:stretch>
            <a:fillRect/>
          </a:stretch>
        </p:blipFill>
        <p:spPr>
          <a:xfrm>
            <a:off x="8389898" y="3389196"/>
            <a:ext cx="4812525" cy="2298700"/>
          </a:xfrm>
          <a:prstGeom prst="rect">
            <a:avLst/>
          </a:prstGeom>
        </p:spPr>
      </p:pic>
    </p:spTree>
    <p:extLst>
      <p:ext uri="{BB962C8B-B14F-4D97-AF65-F5344CB8AC3E}">
        <p14:creationId xmlns:p14="http://schemas.microsoft.com/office/powerpoint/2010/main" val="513506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8348C-2BDE-0E90-A63D-A97F4E769C9E}"/>
              </a:ext>
            </a:extLst>
          </p:cNvPr>
          <p:cNvSpPr>
            <a:spLocks noGrp="1"/>
          </p:cNvSpPr>
          <p:nvPr>
            <p:ph type="title"/>
          </p:nvPr>
        </p:nvSpPr>
        <p:spPr>
          <a:xfrm>
            <a:off x="-1435751" y="128425"/>
            <a:ext cx="14226200" cy="1255620"/>
          </a:xfrm>
        </p:spPr>
        <p:txBody>
          <a:bodyPr/>
          <a:lstStyle/>
          <a:p>
            <a:r>
              <a:rPr lang="en-GB" sz="4000" dirty="0">
                <a:solidFill>
                  <a:schemeClr val="accent1"/>
                </a:solidFill>
              </a:rPr>
              <a:t>As international schools, you will:</a:t>
            </a:r>
            <a:br>
              <a:rPr lang="en-GB" sz="4000" dirty="0"/>
            </a:br>
            <a:endParaRPr lang="en-US" dirty="0"/>
          </a:p>
        </p:txBody>
      </p:sp>
      <p:sp>
        <p:nvSpPr>
          <p:cNvPr id="3" name="Text Placeholder 2">
            <a:extLst>
              <a:ext uri="{FF2B5EF4-FFF2-40B4-BE49-F238E27FC236}">
                <a16:creationId xmlns:a16="http://schemas.microsoft.com/office/drawing/2014/main" id="{8080F5EE-2149-4DEB-A2D9-0D95ED39CF30}"/>
              </a:ext>
            </a:extLst>
          </p:cNvPr>
          <p:cNvSpPr>
            <a:spLocks noGrp="1"/>
          </p:cNvSpPr>
          <p:nvPr>
            <p:ph type="body" idx="1"/>
          </p:nvPr>
        </p:nvSpPr>
        <p:spPr>
          <a:xfrm>
            <a:off x="-1" y="1024869"/>
            <a:ext cx="12210585" cy="6219395"/>
          </a:xfrm>
        </p:spPr>
        <p:txBody>
          <a:bodyPr/>
          <a:lstStyle/>
          <a:p>
            <a:pPr lvl="0"/>
            <a:r>
              <a:rPr lang="en-GB" sz="2000" dirty="0"/>
              <a:t>Draw on UK best practice, including Keeping Children Safe in Education (KCSIE), where appropriate.</a:t>
            </a:r>
          </a:p>
          <a:p>
            <a:pPr lvl="0"/>
            <a:endParaRPr lang="en-GB" sz="2000" dirty="0"/>
          </a:p>
          <a:p>
            <a:pPr lvl="0"/>
            <a:r>
              <a:rPr lang="en-GB" sz="2000" dirty="0"/>
              <a:t>Comply with the safeguarding laws and regulations of the country in which you operate.</a:t>
            </a:r>
          </a:p>
          <a:p>
            <a:pPr lvl="0"/>
            <a:endParaRPr lang="en-GB" sz="2000" dirty="0"/>
          </a:p>
          <a:p>
            <a:pPr lvl="0"/>
            <a:r>
              <a:rPr lang="en-GB" sz="2000" dirty="0"/>
              <a:t>Seek guidance and support from organisations such as Veema, COBIS, FOBISIA and BSME.</a:t>
            </a:r>
          </a:p>
          <a:p>
            <a:pPr lvl="0"/>
            <a:endParaRPr lang="en-GB" sz="2000" dirty="0"/>
          </a:p>
          <a:p>
            <a:pPr lvl="0"/>
            <a:r>
              <a:rPr lang="en-GB" sz="2000" dirty="0"/>
              <a:t>Follow the safeguarding requirements and standards set out within your relevant inspection and accreditation frameworks.</a:t>
            </a:r>
          </a:p>
          <a:p>
            <a:pPr lvl="0"/>
            <a:endParaRPr lang="en-GB" sz="2000" dirty="0"/>
          </a:p>
          <a:p>
            <a:pPr lvl="0"/>
            <a:r>
              <a:rPr lang="en-GB" sz="2000" dirty="0"/>
              <a:t>Have robust policies, procedures and practices in place to help keep children, staff and families safe. </a:t>
            </a:r>
          </a:p>
          <a:p>
            <a:pPr lvl="0"/>
            <a:endParaRPr lang="en-GB" sz="2000" dirty="0"/>
          </a:p>
          <a:p>
            <a:pPr lvl="0"/>
            <a:r>
              <a:rPr lang="en-GB" sz="2000" dirty="0"/>
              <a:t>Use a Single Central Record (SCR) to record all required safer recruitment and vetting checks.</a:t>
            </a:r>
          </a:p>
          <a:p>
            <a:pPr marL="60619" lvl="0" indent="0">
              <a:buNone/>
            </a:pPr>
            <a:endParaRPr lang="en-GB" sz="2000" dirty="0"/>
          </a:p>
          <a:p>
            <a:r>
              <a:rPr lang="en-GB" sz="2000" dirty="0"/>
              <a:t>We all have a responsibility to safeguard young people at school, at home and online regardless of their background or circumstances.</a:t>
            </a:r>
          </a:p>
          <a:p>
            <a:pPr marL="60619" indent="0">
              <a:buNone/>
            </a:pPr>
            <a:endParaRPr lang="en-US" dirty="0"/>
          </a:p>
        </p:txBody>
      </p:sp>
    </p:spTree>
    <p:extLst>
      <p:ext uri="{BB962C8B-B14F-4D97-AF65-F5344CB8AC3E}">
        <p14:creationId xmlns:p14="http://schemas.microsoft.com/office/powerpoint/2010/main" val="1495968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FDC68-71CE-F35F-F61F-16C2D0F8CA0B}"/>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F8DE41D3-6B12-C388-8446-06DFA39436DB}"/>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72436982-75C8-CB7B-A1A2-925AB81CC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22"/>
            <a:ext cx="13551108" cy="7562822"/>
          </a:xfrm>
          <a:prstGeom prst="rect">
            <a:avLst/>
          </a:prstGeom>
        </p:spPr>
      </p:pic>
    </p:spTree>
    <p:extLst>
      <p:ext uri="{BB962C8B-B14F-4D97-AF65-F5344CB8AC3E}">
        <p14:creationId xmlns:p14="http://schemas.microsoft.com/office/powerpoint/2010/main" val="2561895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E0101-A936-5546-C554-9759511949C7}"/>
              </a:ext>
            </a:extLst>
          </p:cNvPr>
          <p:cNvSpPr>
            <a:spLocks noGrp="1"/>
          </p:cNvSpPr>
          <p:nvPr>
            <p:ph type="title"/>
          </p:nvPr>
        </p:nvSpPr>
        <p:spPr>
          <a:xfrm>
            <a:off x="-1299474" y="23267"/>
            <a:ext cx="14172326" cy="1255620"/>
          </a:xfrm>
        </p:spPr>
        <p:txBody>
          <a:bodyPr/>
          <a:lstStyle/>
          <a:p>
            <a:r>
              <a:rPr dirty="0">
                <a:solidFill>
                  <a:srgbClr val="92D050"/>
                </a:solidFill>
              </a:rPr>
              <a:t>KCSIE 2026: </a:t>
            </a:r>
            <a:r>
              <a:rPr lang="en-GB" dirty="0">
                <a:solidFill>
                  <a:srgbClr val="92D050"/>
                </a:solidFill>
              </a:rPr>
              <a:t>S</a:t>
            </a:r>
            <a:r>
              <a:rPr dirty="0">
                <a:solidFill>
                  <a:srgbClr val="92D050"/>
                </a:solidFill>
              </a:rPr>
              <a:t>even </a:t>
            </a:r>
            <a:r>
              <a:rPr lang="en-GB" dirty="0">
                <a:solidFill>
                  <a:srgbClr val="92D050"/>
                </a:solidFill>
              </a:rPr>
              <a:t>P</a:t>
            </a:r>
            <a:r>
              <a:rPr dirty="0" err="1">
                <a:solidFill>
                  <a:srgbClr val="92D050"/>
                </a:solidFill>
              </a:rPr>
              <a:t>ractical</a:t>
            </a:r>
            <a:r>
              <a:rPr dirty="0">
                <a:solidFill>
                  <a:srgbClr val="92D050"/>
                </a:solidFill>
              </a:rPr>
              <a:t> </a:t>
            </a:r>
            <a:r>
              <a:rPr lang="en-GB" dirty="0">
                <a:solidFill>
                  <a:srgbClr val="92D050"/>
                </a:solidFill>
              </a:rPr>
              <a:t>P</a:t>
            </a:r>
            <a:r>
              <a:rPr dirty="0" err="1">
                <a:solidFill>
                  <a:srgbClr val="92D050"/>
                </a:solidFill>
              </a:rPr>
              <a:t>riorities</a:t>
            </a:r>
            <a:endParaRPr dirty="0">
              <a:solidFill>
                <a:srgbClr val="92D050"/>
              </a:solidFill>
            </a:endParaRPr>
          </a:p>
        </p:txBody>
      </p:sp>
      <p:sp>
        <p:nvSpPr>
          <p:cNvPr id="3" name="Text Placeholder 2">
            <a:extLst>
              <a:ext uri="{FF2B5EF4-FFF2-40B4-BE49-F238E27FC236}">
                <a16:creationId xmlns:a16="http://schemas.microsoft.com/office/drawing/2014/main" id="{675842DE-FF00-F4BF-D76E-6EBDCF6A65D1}"/>
              </a:ext>
            </a:extLst>
          </p:cNvPr>
          <p:cNvSpPr>
            <a:spLocks noGrp="1"/>
          </p:cNvSpPr>
          <p:nvPr>
            <p:ph type="body" idx="1"/>
          </p:nvPr>
        </p:nvSpPr>
        <p:spPr>
          <a:xfrm>
            <a:off x="-1" y="651076"/>
            <a:ext cx="13312239" cy="6699749"/>
          </a:xfrm>
        </p:spPr>
        <p:txBody>
          <a:bodyPr/>
          <a:lstStyle/>
          <a:p>
            <a:pPr>
              <a:buNone/>
            </a:pPr>
            <a:r>
              <a:rPr dirty="0"/>
              <a:t>Part one for all staff</a:t>
            </a:r>
            <a:endParaRPr lang="en-GB" dirty="0"/>
          </a:p>
          <a:p>
            <a:pPr>
              <a:buNone/>
            </a:pPr>
            <a:endParaRPr dirty="0"/>
          </a:p>
          <a:p>
            <a:pPr>
              <a:buNone/>
            </a:pPr>
            <a:r>
              <a:rPr dirty="0"/>
              <a:t>Family Help and local assessment routes</a:t>
            </a:r>
            <a:endParaRPr lang="en-GB" dirty="0"/>
          </a:p>
          <a:p>
            <a:pPr>
              <a:buNone/>
            </a:pPr>
            <a:endParaRPr dirty="0"/>
          </a:p>
          <a:p>
            <a:pPr>
              <a:buNone/>
            </a:pPr>
            <a:r>
              <a:rPr dirty="0"/>
              <a:t>Online safety, generative AI and mobile phones</a:t>
            </a:r>
            <a:endParaRPr lang="en-GB" dirty="0"/>
          </a:p>
          <a:p>
            <a:pPr>
              <a:buNone/>
            </a:pPr>
            <a:endParaRPr dirty="0"/>
          </a:p>
          <a:p>
            <a:pPr>
              <a:buNone/>
            </a:pPr>
            <a:r>
              <a:rPr dirty="0"/>
              <a:t>Filtering and monitoring effectiveness reviews</a:t>
            </a:r>
            <a:endParaRPr lang="en-GB" dirty="0"/>
          </a:p>
          <a:p>
            <a:pPr>
              <a:buNone/>
            </a:pPr>
            <a:endParaRPr dirty="0"/>
          </a:p>
          <a:p>
            <a:pPr>
              <a:buNone/>
            </a:pPr>
            <a:r>
              <a:rPr dirty="0"/>
              <a:t>Regulated activity and safer recruitment</a:t>
            </a:r>
            <a:endParaRPr lang="en-GB" dirty="0"/>
          </a:p>
          <a:p>
            <a:pPr>
              <a:buNone/>
            </a:pPr>
            <a:endParaRPr dirty="0"/>
          </a:p>
          <a:p>
            <a:pPr>
              <a:buNone/>
            </a:pPr>
            <a:r>
              <a:rPr dirty="0"/>
              <a:t>Information sharing and robust DSL cover</a:t>
            </a:r>
            <a:endParaRPr lang="en-GB" dirty="0"/>
          </a:p>
          <a:p>
            <a:pPr>
              <a:buNone/>
            </a:pPr>
            <a:endParaRPr dirty="0"/>
          </a:p>
          <a:p>
            <a:pPr>
              <a:buNone/>
            </a:pPr>
            <a:r>
              <a:rPr dirty="0"/>
              <a:t>Child-on-child abuse and harmful sexual </a:t>
            </a:r>
            <a:r>
              <a:rPr dirty="0" err="1"/>
              <a:t>behaviour</a:t>
            </a:r>
            <a:endParaRPr dirty="0"/>
          </a:p>
        </p:txBody>
      </p:sp>
      <p:pic>
        <p:nvPicPr>
          <p:cNvPr id="8" name="Picture 7">
            <a:extLst>
              <a:ext uri="{FF2B5EF4-FFF2-40B4-BE49-F238E27FC236}">
                <a16:creationId xmlns:a16="http://schemas.microsoft.com/office/drawing/2014/main" id="{E42B2C40-C43A-B0EB-5787-CE4789D270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2490" y="3391785"/>
            <a:ext cx="5924110" cy="2369644"/>
          </a:xfrm>
          <a:prstGeom prst="rect">
            <a:avLst/>
          </a:prstGeom>
        </p:spPr>
      </p:pic>
    </p:spTree>
    <p:extLst>
      <p:ext uri="{BB962C8B-B14F-4D97-AF65-F5344CB8AC3E}">
        <p14:creationId xmlns:p14="http://schemas.microsoft.com/office/powerpoint/2010/main" val="4261242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3E3B9-C419-74EC-C81E-EE5098C8640D}"/>
              </a:ext>
            </a:extLst>
          </p:cNvPr>
          <p:cNvSpPr>
            <a:spLocks noGrp="1"/>
          </p:cNvSpPr>
          <p:nvPr>
            <p:ph type="title"/>
          </p:nvPr>
        </p:nvSpPr>
        <p:spPr/>
        <p:txBody>
          <a:bodyPr/>
          <a:lstStyle/>
          <a:p>
            <a:r>
              <a:rPr dirty="0">
                <a:solidFill>
                  <a:srgbClr val="92D050"/>
                </a:solidFill>
              </a:rPr>
              <a:t>Part one and earlier help</a:t>
            </a:r>
            <a:r>
              <a:rPr lang="en-GB" dirty="0">
                <a:solidFill>
                  <a:srgbClr val="92D050"/>
                </a:solidFill>
              </a:rPr>
              <a:t> (Best Practices from the UK) </a:t>
            </a:r>
            <a:endParaRPr dirty="0">
              <a:solidFill>
                <a:srgbClr val="92D050"/>
              </a:solidFill>
            </a:endParaRPr>
          </a:p>
        </p:txBody>
      </p:sp>
      <p:sp>
        <p:nvSpPr>
          <p:cNvPr id="3" name="Text Placeholder 2">
            <a:extLst>
              <a:ext uri="{FF2B5EF4-FFF2-40B4-BE49-F238E27FC236}">
                <a16:creationId xmlns:a16="http://schemas.microsoft.com/office/drawing/2014/main" id="{54A214DF-3D00-816C-36FC-2F4992E33FED}"/>
              </a:ext>
            </a:extLst>
          </p:cNvPr>
          <p:cNvSpPr>
            <a:spLocks noGrp="1"/>
          </p:cNvSpPr>
          <p:nvPr>
            <p:ph type="body" idx="1"/>
          </p:nvPr>
        </p:nvSpPr>
        <p:spPr>
          <a:xfrm>
            <a:off x="173066" y="1896404"/>
            <a:ext cx="8852180" cy="4699344"/>
          </a:xfrm>
        </p:spPr>
        <p:txBody>
          <a:bodyPr/>
          <a:lstStyle/>
          <a:p>
            <a:pPr marL="342900" lvl="0" indent="-342900">
              <a:buFont typeface="Arial"/>
              <a:buChar char="•"/>
            </a:pPr>
            <a:r>
              <a:rPr dirty="0"/>
              <a:t>All staff should read Part one in full</a:t>
            </a:r>
            <a:endParaRPr lang="en-GB" dirty="0"/>
          </a:p>
          <a:p>
            <a:pPr marL="342900" lvl="0" indent="-342900">
              <a:buFont typeface="Arial"/>
              <a:buChar char="•"/>
            </a:pPr>
            <a:endParaRPr dirty="0"/>
          </a:p>
          <a:p>
            <a:pPr marL="342900" lvl="0" indent="-342900">
              <a:buFont typeface="Arial"/>
              <a:buChar char="•"/>
            </a:pPr>
            <a:r>
              <a:rPr dirty="0"/>
              <a:t>The former condensed Annex A has been removed</a:t>
            </a:r>
            <a:endParaRPr lang="en-GB" dirty="0"/>
          </a:p>
          <a:p>
            <a:pPr marL="342900" lvl="0" indent="-342900">
              <a:buFont typeface="Arial"/>
              <a:buChar char="•"/>
            </a:pPr>
            <a:endParaRPr dirty="0"/>
          </a:p>
          <a:p>
            <a:pPr marL="342900" lvl="0" indent="-342900">
              <a:buFont typeface="Arial"/>
              <a:buChar char="•"/>
            </a:pPr>
            <a:r>
              <a:rPr dirty="0"/>
              <a:t>A quick-reference overview supplements—but does not replace—Part one</a:t>
            </a:r>
            <a:endParaRPr lang="en-GB" dirty="0"/>
          </a:p>
          <a:p>
            <a:pPr marL="342900" lvl="0" indent="-342900">
              <a:buFont typeface="Arial"/>
              <a:buChar char="•"/>
            </a:pPr>
            <a:endParaRPr dirty="0"/>
          </a:p>
          <a:p>
            <a:pPr marL="342900" lvl="0" indent="-342900">
              <a:buFont typeface="Arial"/>
              <a:buChar char="•"/>
            </a:pPr>
            <a:r>
              <a:rPr dirty="0"/>
              <a:t>Staff should understand community-based early help, Family Help and local assessment routes</a:t>
            </a:r>
          </a:p>
        </p:txBody>
      </p:sp>
      <p:pic>
        <p:nvPicPr>
          <p:cNvPr id="6" name="Picture 5">
            <a:extLst>
              <a:ext uri="{FF2B5EF4-FFF2-40B4-BE49-F238E27FC236}">
                <a16:creationId xmlns:a16="http://schemas.microsoft.com/office/drawing/2014/main" id="{BD3D12CF-BDDA-2618-A542-CE5A6924FE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1880" y="3778250"/>
            <a:ext cx="4164720" cy="2212458"/>
          </a:xfrm>
          <a:prstGeom prst="rect">
            <a:avLst/>
          </a:prstGeom>
        </p:spPr>
      </p:pic>
    </p:spTree>
    <p:extLst>
      <p:ext uri="{BB962C8B-B14F-4D97-AF65-F5344CB8AC3E}">
        <p14:creationId xmlns:p14="http://schemas.microsoft.com/office/powerpoint/2010/main" val="2722748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6FE61-45C8-1EDF-43C4-EFC6792DF63F}"/>
              </a:ext>
            </a:extLst>
          </p:cNvPr>
          <p:cNvSpPr>
            <a:spLocks noGrp="1"/>
          </p:cNvSpPr>
          <p:nvPr>
            <p:ph type="title"/>
          </p:nvPr>
        </p:nvSpPr>
        <p:spPr/>
        <p:txBody>
          <a:bodyPr/>
          <a:lstStyle/>
          <a:p>
            <a:r>
              <a:rPr>
                <a:solidFill>
                  <a:srgbClr val="92D050"/>
                </a:solidFill>
              </a:rPr>
              <a:t>Online safety: clearer leadership checks</a:t>
            </a:r>
            <a:endParaRPr/>
          </a:p>
        </p:txBody>
      </p:sp>
      <p:sp>
        <p:nvSpPr>
          <p:cNvPr id="3" name="Text Placeholder 2">
            <a:extLst>
              <a:ext uri="{FF2B5EF4-FFF2-40B4-BE49-F238E27FC236}">
                <a16:creationId xmlns:a16="http://schemas.microsoft.com/office/drawing/2014/main" id="{A9714487-6BB7-6091-5B6D-D927EF50FC85}"/>
              </a:ext>
            </a:extLst>
          </p:cNvPr>
          <p:cNvSpPr>
            <a:spLocks noGrp="1"/>
          </p:cNvSpPr>
          <p:nvPr>
            <p:ph type="body" idx="1"/>
          </p:nvPr>
        </p:nvSpPr>
        <p:spPr/>
        <p:txBody>
          <a:bodyPr/>
          <a:lstStyle/>
          <a:p>
            <a:pPr marL="342900" lvl="0" indent="-342900">
              <a:buFont typeface="Arial"/>
              <a:buChar char="•"/>
            </a:pPr>
            <a:r>
              <a:rPr dirty="0"/>
              <a:t>New guidance on safe and effective use of generative AI</a:t>
            </a:r>
            <a:endParaRPr lang="en-GB" dirty="0"/>
          </a:p>
          <a:p>
            <a:pPr marL="342900" lvl="0" indent="-342900">
              <a:buFont typeface="Arial"/>
              <a:buChar char="•"/>
            </a:pPr>
            <a:endParaRPr dirty="0"/>
          </a:p>
          <a:p>
            <a:pPr marL="342900" lvl="0" indent="-342900">
              <a:buFont typeface="Arial"/>
              <a:buChar char="•"/>
            </a:pPr>
            <a:r>
              <a:rPr dirty="0"/>
              <a:t>A new section on mobile phone policy</a:t>
            </a:r>
            <a:endParaRPr lang="en-GB" dirty="0"/>
          </a:p>
          <a:p>
            <a:pPr marL="342900" lvl="0" indent="-342900">
              <a:buFont typeface="Arial"/>
              <a:buChar char="•"/>
            </a:pPr>
            <a:endParaRPr dirty="0"/>
          </a:p>
          <a:p>
            <a:pPr marL="342900" lvl="0" indent="-342900">
              <a:buFont typeface="Arial"/>
              <a:buChar char="•"/>
            </a:pPr>
            <a:r>
              <a:rPr dirty="0"/>
              <a:t>Updated categories of online risk</a:t>
            </a:r>
            <a:endParaRPr lang="en-GB" dirty="0"/>
          </a:p>
          <a:p>
            <a:pPr marL="342900" lvl="0" indent="-342900">
              <a:buFont typeface="Arial"/>
              <a:buChar char="•"/>
            </a:pPr>
            <a:endParaRPr dirty="0"/>
          </a:p>
          <a:p>
            <a:pPr marL="342900" lvl="0" indent="-342900">
              <a:buFont typeface="Arial"/>
              <a:buChar char="•"/>
            </a:pPr>
            <a:r>
              <a:rPr dirty="0"/>
              <a:t>Annual review of filtering and monitoring effectiveness</a:t>
            </a:r>
            <a:endParaRPr lang="en-GB" dirty="0"/>
          </a:p>
          <a:p>
            <a:pPr marL="342900" lvl="0" indent="-342900">
              <a:buFont typeface="Arial"/>
              <a:buChar char="•"/>
            </a:pPr>
            <a:endParaRPr lang="en-GB" dirty="0"/>
          </a:p>
          <a:p>
            <a:pPr marL="342900" lvl="0" indent="-342900">
              <a:buFont typeface="Arial"/>
              <a:buChar char="•"/>
            </a:pPr>
            <a:r>
              <a:rPr dirty="0"/>
              <a:t>Checks across devices and locations—with a record retained</a:t>
            </a:r>
          </a:p>
        </p:txBody>
      </p:sp>
    </p:spTree>
    <p:extLst>
      <p:ext uri="{BB962C8B-B14F-4D97-AF65-F5344CB8AC3E}">
        <p14:creationId xmlns:p14="http://schemas.microsoft.com/office/powerpoint/2010/main" val="3971778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AB8E2-A1D2-B62B-81C9-6E02BDBCCEA9}"/>
              </a:ext>
            </a:extLst>
          </p:cNvPr>
          <p:cNvSpPr>
            <a:spLocks noGrp="1"/>
          </p:cNvSpPr>
          <p:nvPr>
            <p:ph type="title"/>
          </p:nvPr>
        </p:nvSpPr>
        <p:spPr/>
        <p:txBody>
          <a:bodyPr/>
          <a:lstStyle/>
          <a:p>
            <a:r>
              <a:rPr>
                <a:solidFill>
                  <a:srgbClr val="92D050"/>
                </a:solidFill>
              </a:rPr>
              <a:t>Safer recruitment and regulated activity</a:t>
            </a:r>
            <a:endParaRPr/>
          </a:p>
        </p:txBody>
      </p:sp>
      <p:sp>
        <p:nvSpPr>
          <p:cNvPr id="3" name="Text Placeholder 2">
            <a:extLst>
              <a:ext uri="{FF2B5EF4-FFF2-40B4-BE49-F238E27FC236}">
                <a16:creationId xmlns:a16="http://schemas.microsoft.com/office/drawing/2014/main" id="{9BEED021-301C-8F74-99D3-7D3CFE88C9D3}"/>
              </a:ext>
            </a:extLst>
          </p:cNvPr>
          <p:cNvSpPr>
            <a:spLocks noGrp="1"/>
          </p:cNvSpPr>
          <p:nvPr>
            <p:ph type="body" idx="1"/>
          </p:nvPr>
        </p:nvSpPr>
        <p:spPr/>
        <p:txBody>
          <a:bodyPr/>
          <a:lstStyle/>
          <a:p>
            <a:pPr marL="342900" lvl="0" indent="-342900">
              <a:buFont typeface="Arial"/>
              <a:buChar char="•"/>
            </a:pPr>
            <a:r>
              <a:rPr dirty="0"/>
              <a:t>The supervision exemption for volunteers has been removed</a:t>
            </a:r>
            <a:endParaRPr lang="en-GB" dirty="0"/>
          </a:p>
          <a:p>
            <a:pPr marL="342900" lvl="0" indent="-342900">
              <a:buFont typeface="Arial"/>
              <a:buChar char="•"/>
            </a:pPr>
            <a:endParaRPr dirty="0"/>
          </a:p>
          <a:p>
            <a:pPr marL="342900" lvl="0" indent="-342900">
              <a:buFont typeface="Arial"/>
              <a:buChar char="•"/>
            </a:pPr>
            <a:r>
              <a:rPr dirty="0"/>
              <a:t>Volunteer and work-experience sections have been rewritten</a:t>
            </a:r>
            <a:endParaRPr lang="en-GB" dirty="0"/>
          </a:p>
          <a:p>
            <a:pPr marL="342900" lvl="0" indent="-342900">
              <a:buFont typeface="Arial"/>
              <a:buChar char="•"/>
            </a:pPr>
            <a:endParaRPr dirty="0"/>
          </a:p>
          <a:p>
            <a:pPr marL="342900" lvl="0" indent="-342900">
              <a:buFont typeface="Arial"/>
              <a:buChar char="•"/>
            </a:pPr>
            <a:r>
              <a:rPr dirty="0"/>
              <a:t>DBS expectations now reflect the revised regulated-activity definition</a:t>
            </a:r>
            <a:endParaRPr lang="en-GB" dirty="0"/>
          </a:p>
          <a:p>
            <a:pPr marL="342900" lvl="0" indent="-342900">
              <a:buFont typeface="Arial"/>
              <a:buChar char="•"/>
            </a:pPr>
            <a:endParaRPr lang="en-GB" dirty="0"/>
          </a:p>
          <a:p>
            <a:pPr marL="342900" lvl="0" indent="-342900">
              <a:buFont typeface="Arial"/>
              <a:buChar char="•"/>
            </a:pPr>
            <a:r>
              <a:rPr dirty="0"/>
              <a:t>Further clarification covers self-employed people, visitors and duties to refer</a:t>
            </a:r>
          </a:p>
        </p:txBody>
      </p:sp>
    </p:spTree>
    <p:extLst>
      <p:ext uri="{BB962C8B-B14F-4D97-AF65-F5344CB8AC3E}">
        <p14:creationId xmlns:p14="http://schemas.microsoft.com/office/powerpoint/2010/main" val="301264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FD7EF-C9BC-5718-1EAE-1FC383B20BC5}"/>
              </a:ext>
            </a:extLst>
          </p:cNvPr>
          <p:cNvSpPr>
            <a:spLocks noGrp="1"/>
          </p:cNvSpPr>
          <p:nvPr>
            <p:ph type="title"/>
          </p:nvPr>
        </p:nvSpPr>
        <p:spPr/>
        <p:txBody>
          <a:bodyPr/>
          <a:lstStyle/>
          <a:p>
            <a:r>
              <a:rPr>
                <a:solidFill>
                  <a:srgbClr val="92D050"/>
                </a:solidFill>
              </a:rPr>
              <a:t>Information sharing and DSL cover</a:t>
            </a:r>
            <a:endParaRPr/>
          </a:p>
        </p:txBody>
      </p:sp>
      <p:sp>
        <p:nvSpPr>
          <p:cNvPr id="3" name="Text Placeholder 2">
            <a:extLst>
              <a:ext uri="{FF2B5EF4-FFF2-40B4-BE49-F238E27FC236}">
                <a16:creationId xmlns:a16="http://schemas.microsoft.com/office/drawing/2014/main" id="{335669D0-AC88-FCEC-8513-8A95B11C7B33}"/>
              </a:ext>
            </a:extLst>
          </p:cNvPr>
          <p:cNvSpPr>
            <a:spLocks noGrp="1"/>
          </p:cNvSpPr>
          <p:nvPr>
            <p:ph type="body" idx="1"/>
          </p:nvPr>
        </p:nvSpPr>
        <p:spPr/>
        <p:txBody>
          <a:bodyPr/>
          <a:lstStyle/>
          <a:p>
            <a:pPr marL="342900" lvl="0" indent="-342900">
              <a:buFont typeface="Arial"/>
              <a:buChar char="•"/>
            </a:pPr>
            <a:r>
              <a:rPr dirty="0"/>
              <a:t>Share information using a proportionate, risk-assessed approach</a:t>
            </a:r>
            <a:endParaRPr lang="en-GB" dirty="0"/>
          </a:p>
          <a:p>
            <a:pPr marL="342900" lvl="0" indent="-342900">
              <a:buFont typeface="Arial"/>
              <a:buChar char="•"/>
            </a:pPr>
            <a:endParaRPr dirty="0"/>
          </a:p>
          <a:p>
            <a:pPr marL="342900" lvl="0" indent="-342900">
              <a:buFont typeface="Arial"/>
              <a:buChar char="•"/>
            </a:pPr>
            <a:r>
              <a:rPr dirty="0"/>
              <a:t>Record concerns, discussions, decisions and rationales</a:t>
            </a:r>
            <a:endParaRPr lang="en-GB" dirty="0"/>
          </a:p>
          <a:p>
            <a:pPr marL="342900" lvl="0" indent="-342900">
              <a:buFont typeface="Arial"/>
              <a:buChar char="•"/>
            </a:pPr>
            <a:endParaRPr dirty="0"/>
          </a:p>
          <a:p>
            <a:pPr marL="342900" lvl="0" indent="-342900">
              <a:buFont typeface="Arial"/>
              <a:buChar char="•"/>
            </a:pPr>
            <a:r>
              <a:rPr dirty="0"/>
              <a:t>Record when referrals were</a:t>
            </a:r>
            <a:r>
              <a:rPr lang="en-GB" dirty="0"/>
              <a:t> </a:t>
            </a:r>
            <a:r>
              <a:rPr dirty="0"/>
              <a:t>or were not</a:t>
            </a:r>
            <a:r>
              <a:rPr lang="en-GB" dirty="0"/>
              <a:t> </a:t>
            </a:r>
            <a:r>
              <a:rPr dirty="0"/>
              <a:t>made</a:t>
            </a:r>
            <a:endParaRPr lang="en-GB" dirty="0"/>
          </a:p>
          <a:p>
            <a:pPr marL="342900" lvl="0" indent="-342900">
              <a:buFont typeface="Arial"/>
              <a:buChar char="•"/>
            </a:pPr>
            <a:endParaRPr dirty="0"/>
          </a:p>
          <a:p>
            <a:pPr marL="342900" lvl="0" indent="-342900">
              <a:buFont typeface="Arial"/>
              <a:buChar char="•"/>
            </a:pPr>
            <a:r>
              <a:rPr dirty="0"/>
              <a:t>Maintain robust DSL cover when the DSL is unavailable</a:t>
            </a:r>
            <a:endParaRPr lang="en-GB" dirty="0"/>
          </a:p>
          <a:p>
            <a:pPr marL="342900" lvl="0" indent="-342900">
              <a:buFont typeface="Arial"/>
              <a:buChar char="•"/>
            </a:pPr>
            <a:endParaRPr dirty="0"/>
          </a:p>
          <a:p>
            <a:pPr marL="342900" lvl="0" indent="-342900">
              <a:buFont typeface="Arial"/>
              <a:buChar char="•"/>
            </a:pPr>
            <a:r>
              <a:rPr dirty="0"/>
              <a:t>Ensure staff know the local escalation route</a:t>
            </a:r>
          </a:p>
        </p:txBody>
      </p:sp>
    </p:spTree>
    <p:extLst>
      <p:ext uri="{BB962C8B-B14F-4D97-AF65-F5344CB8AC3E}">
        <p14:creationId xmlns:p14="http://schemas.microsoft.com/office/powerpoint/2010/main" val="246030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72AC6-07C2-BEAD-5703-DBC960EF2FD2}"/>
              </a:ext>
            </a:extLst>
          </p:cNvPr>
          <p:cNvSpPr>
            <a:spLocks noGrp="1"/>
          </p:cNvSpPr>
          <p:nvPr>
            <p:ph type="title"/>
          </p:nvPr>
        </p:nvSpPr>
        <p:spPr/>
        <p:txBody>
          <a:bodyPr/>
          <a:lstStyle/>
          <a:p>
            <a:r>
              <a:rPr>
                <a:solidFill>
                  <a:srgbClr val="92D050"/>
                </a:solidFill>
              </a:rPr>
              <a:t>Child-on-child abuse: prevention and response</a:t>
            </a:r>
            <a:endParaRPr/>
          </a:p>
        </p:txBody>
      </p:sp>
      <p:sp>
        <p:nvSpPr>
          <p:cNvPr id="3" name="Text Placeholder 2">
            <a:extLst>
              <a:ext uri="{FF2B5EF4-FFF2-40B4-BE49-F238E27FC236}">
                <a16:creationId xmlns:a16="http://schemas.microsoft.com/office/drawing/2014/main" id="{5AEFF722-D216-C12B-F7C7-F66F4D19F62A}"/>
              </a:ext>
            </a:extLst>
          </p:cNvPr>
          <p:cNvSpPr>
            <a:spLocks noGrp="1"/>
          </p:cNvSpPr>
          <p:nvPr>
            <p:ph type="body" idx="1"/>
          </p:nvPr>
        </p:nvSpPr>
        <p:spPr/>
        <p:txBody>
          <a:bodyPr/>
          <a:lstStyle/>
          <a:p>
            <a:pPr marL="342900" lvl="0" indent="-342900">
              <a:buFont typeface="Arial"/>
              <a:buChar char="•"/>
            </a:pPr>
            <a:r>
              <a:rPr dirty="0"/>
              <a:t>A safeguarding issue for both the victim and alleged perpetrator</a:t>
            </a:r>
            <a:endParaRPr lang="en-GB" dirty="0"/>
          </a:p>
          <a:p>
            <a:pPr marL="342900" lvl="0" indent="-342900">
              <a:buFont typeface="Arial"/>
              <a:buChar char="•"/>
            </a:pPr>
            <a:endParaRPr dirty="0"/>
          </a:p>
          <a:p>
            <a:pPr marL="342900" lvl="0" indent="-342900">
              <a:buFont typeface="Arial"/>
              <a:buChar char="•"/>
            </a:pPr>
            <a:r>
              <a:rPr dirty="0"/>
              <a:t>Preventable</a:t>
            </a:r>
            <a:r>
              <a:rPr lang="en-GB" dirty="0"/>
              <a:t> </a:t>
            </a:r>
            <a:r>
              <a:rPr dirty="0"/>
              <a:t>not an inevitable part of growing up</a:t>
            </a:r>
            <a:endParaRPr lang="en-GB" dirty="0"/>
          </a:p>
          <a:p>
            <a:pPr marL="342900" lvl="0" indent="-342900">
              <a:buFont typeface="Arial"/>
              <a:buChar char="•"/>
            </a:pPr>
            <a:endParaRPr dirty="0"/>
          </a:p>
          <a:p>
            <a:pPr marL="342900" lvl="0" indent="-342900">
              <a:buFont typeface="Arial"/>
              <a:buChar char="•"/>
            </a:pPr>
            <a:r>
              <a:rPr dirty="0"/>
              <a:t>May include serious violence or threats involving weapons</a:t>
            </a:r>
            <a:endParaRPr lang="en-GB" dirty="0"/>
          </a:p>
          <a:p>
            <a:pPr marL="342900" lvl="0" indent="-342900">
              <a:buFont typeface="Arial"/>
              <a:buChar char="•"/>
            </a:pPr>
            <a:endParaRPr dirty="0"/>
          </a:p>
          <a:p>
            <a:pPr marL="342900" lvl="0" indent="-342900">
              <a:buFont typeface="Arial"/>
              <a:buChar char="•"/>
            </a:pPr>
            <a:r>
              <a:rPr dirty="0"/>
              <a:t>All sharing of nudes or semi-nudes requires a safeguarding response</a:t>
            </a:r>
            <a:endParaRPr lang="en-GB" dirty="0"/>
          </a:p>
          <a:p>
            <a:pPr marL="342900" lvl="0" indent="-342900">
              <a:buFont typeface="Arial"/>
              <a:buChar char="•"/>
            </a:pPr>
            <a:endParaRPr lang="en-GB" dirty="0"/>
          </a:p>
          <a:p>
            <a:pPr marL="342900" lvl="0" indent="-342900">
              <a:buFont typeface="Arial"/>
              <a:buChar char="•"/>
            </a:pPr>
            <a:r>
              <a:rPr dirty="0"/>
              <a:t>Part five now shows the continuum from harmful </a:t>
            </a:r>
            <a:r>
              <a:rPr dirty="0" err="1"/>
              <a:t>behaviour</a:t>
            </a:r>
            <a:r>
              <a:rPr dirty="0"/>
              <a:t> to sexual violence</a:t>
            </a:r>
          </a:p>
        </p:txBody>
      </p:sp>
    </p:spTree>
    <p:extLst>
      <p:ext uri="{BB962C8B-B14F-4D97-AF65-F5344CB8AC3E}">
        <p14:creationId xmlns:p14="http://schemas.microsoft.com/office/powerpoint/2010/main" val="3640972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FB81D-6B43-BF41-21AD-4AE75882B4DF}"/>
              </a:ext>
            </a:extLst>
          </p:cNvPr>
          <p:cNvSpPr>
            <a:spLocks noGrp="1"/>
          </p:cNvSpPr>
          <p:nvPr>
            <p:ph type="title"/>
          </p:nvPr>
        </p:nvSpPr>
        <p:spPr>
          <a:xfrm>
            <a:off x="-1067760" y="0"/>
            <a:ext cx="12092940" cy="1255620"/>
          </a:xfrm>
        </p:spPr>
        <p:txBody>
          <a:bodyPr/>
          <a:lstStyle/>
          <a:p>
            <a:r>
              <a:rPr dirty="0">
                <a:solidFill>
                  <a:srgbClr val="92D050"/>
                </a:solidFill>
              </a:rPr>
              <a:t>Other changes leaders should note</a:t>
            </a:r>
            <a:endParaRPr dirty="0"/>
          </a:p>
        </p:txBody>
      </p:sp>
      <p:sp>
        <p:nvSpPr>
          <p:cNvPr id="3" name="Text Placeholder 2">
            <a:extLst>
              <a:ext uri="{FF2B5EF4-FFF2-40B4-BE49-F238E27FC236}">
                <a16:creationId xmlns:a16="http://schemas.microsoft.com/office/drawing/2014/main" id="{D77C724B-C8C2-3F10-3C69-2B09FF79FCE5}"/>
              </a:ext>
            </a:extLst>
          </p:cNvPr>
          <p:cNvSpPr>
            <a:spLocks noGrp="1"/>
          </p:cNvSpPr>
          <p:nvPr>
            <p:ph type="body" idx="1"/>
          </p:nvPr>
        </p:nvSpPr>
        <p:spPr>
          <a:xfrm>
            <a:off x="549167" y="1428578"/>
            <a:ext cx="12092940" cy="4699344"/>
          </a:xfrm>
        </p:spPr>
        <p:txBody>
          <a:bodyPr/>
          <a:lstStyle/>
          <a:p>
            <a:pPr marL="342900" lvl="0" indent="-342900">
              <a:buFont typeface="Arial"/>
              <a:buChar char="•"/>
            </a:pPr>
            <a:r>
              <a:rPr dirty="0"/>
              <a:t>Modern slavery and financial exploitation</a:t>
            </a:r>
            <a:endParaRPr lang="en-GB" dirty="0"/>
          </a:p>
          <a:p>
            <a:pPr marL="342900" lvl="0" indent="-342900">
              <a:buFont typeface="Arial"/>
              <a:buChar char="•"/>
            </a:pPr>
            <a:endParaRPr dirty="0"/>
          </a:p>
          <a:p>
            <a:pPr marL="342900" lvl="0" indent="-342900">
              <a:buFont typeface="Arial"/>
              <a:buChar char="•"/>
            </a:pPr>
            <a:r>
              <a:rPr dirty="0"/>
              <a:t>Mental health, serious violence and young carers</a:t>
            </a:r>
            <a:endParaRPr lang="en-GB" dirty="0"/>
          </a:p>
          <a:p>
            <a:pPr marL="342900" lvl="0" indent="-342900">
              <a:buFont typeface="Arial"/>
              <a:buChar char="•"/>
            </a:pPr>
            <a:endParaRPr dirty="0"/>
          </a:p>
          <a:p>
            <a:pPr marL="342900" lvl="0" indent="-342900">
              <a:buFont typeface="Arial"/>
              <a:buChar char="•"/>
            </a:pPr>
            <a:r>
              <a:rPr dirty="0"/>
              <a:t>Additional barriers for children with SEND or medical conditions</a:t>
            </a:r>
            <a:endParaRPr lang="en-GB" dirty="0"/>
          </a:p>
          <a:p>
            <a:pPr marL="342900" lvl="0" indent="-342900">
              <a:buFont typeface="Arial"/>
              <a:buChar char="•"/>
            </a:pPr>
            <a:endParaRPr dirty="0"/>
          </a:p>
          <a:p>
            <a:pPr marL="342900" lvl="0" indent="-342900">
              <a:buFont typeface="Arial"/>
              <a:buChar char="•"/>
            </a:pPr>
            <a:r>
              <a:rPr dirty="0">
                <a:highlight>
                  <a:srgbClr val="FFFF00"/>
                </a:highlight>
              </a:rPr>
              <a:t>LGB and gender-questioning children</a:t>
            </a:r>
            <a:r>
              <a:rPr lang="en-GB" dirty="0">
                <a:highlight>
                  <a:srgbClr val="FFFF00"/>
                </a:highlight>
              </a:rPr>
              <a:t> (controversial) </a:t>
            </a:r>
          </a:p>
          <a:p>
            <a:pPr marL="342900" lvl="0" indent="-342900">
              <a:buFont typeface="Arial"/>
              <a:buChar char="•"/>
            </a:pPr>
            <a:endParaRPr lang="en-GB" dirty="0"/>
          </a:p>
          <a:p>
            <a:pPr marL="342900" lvl="0" indent="-342900">
              <a:buFont typeface="Arial"/>
              <a:buChar char="•"/>
            </a:pPr>
            <a:r>
              <a:rPr dirty="0"/>
              <a:t>Sport, premises, residential settings and reasonable force</a:t>
            </a:r>
            <a:endParaRPr lang="en-GB" dirty="0"/>
          </a:p>
          <a:p>
            <a:pPr marL="342900" lvl="0" indent="-342900">
              <a:buFont typeface="Arial"/>
              <a:buChar char="•"/>
            </a:pPr>
            <a:endParaRPr lang="en-GB" dirty="0"/>
          </a:p>
          <a:p>
            <a:pPr marL="342900" lvl="0" indent="-342900">
              <a:buFont typeface="Arial"/>
              <a:buChar char="•"/>
            </a:pPr>
            <a:r>
              <a:rPr dirty="0"/>
              <a:t>Alternative provision and temporary accommodation notifications</a:t>
            </a:r>
          </a:p>
        </p:txBody>
      </p:sp>
    </p:spTree>
    <p:extLst>
      <p:ext uri="{BB962C8B-B14F-4D97-AF65-F5344CB8AC3E}">
        <p14:creationId xmlns:p14="http://schemas.microsoft.com/office/powerpoint/2010/main" val="2612950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A282D-4B96-456F-410B-00E2E1720EB8}"/>
              </a:ext>
            </a:extLst>
          </p:cNvPr>
          <p:cNvSpPr>
            <a:spLocks noGrp="1"/>
          </p:cNvSpPr>
          <p:nvPr>
            <p:ph type="title"/>
          </p:nvPr>
        </p:nvSpPr>
        <p:spPr>
          <a:xfrm>
            <a:off x="-1971009" y="70333"/>
            <a:ext cx="12092940" cy="1255620"/>
          </a:xfrm>
        </p:spPr>
        <p:txBody>
          <a:bodyPr/>
          <a:lstStyle/>
          <a:p>
            <a:r>
              <a:rPr dirty="0">
                <a:solidFill>
                  <a:srgbClr val="92D050"/>
                </a:solidFill>
              </a:rPr>
              <a:t>A practical September checklist</a:t>
            </a:r>
          </a:p>
        </p:txBody>
      </p:sp>
      <p:sp>
        <p:nvSpPr>
          <p:cNvPr id="3" name="Text Placeholder 2">
            <a:extLst>
              <a:ext uri="{FF2B5EF4-FFF2-40B4-BE49-F238E27FC236}">
                <a16:creationId xmlns:a16="http://schemas.microsoft.com/office/drawing/2014/main" id="{F85AAA4B-0760-7FC2-6E61-DBD63F0AE942}"/>
              </a:ext>
            </a:extLst>
          </p:cNvPr>
          <p:cNvSpPr>
            <a:spLocks noGrp="1"/>
          </p:cNvSpPr>
          <p:nvPr>
            <p:ph type="body" idx="1"/>
          </p:nvPr>
        </p:nvSpPr>
        <p:spPr>
          <a:xfrm>
            <a:off x="0" y="764008"/>
            <a:ext cx="12965492" cy="6056154"/>
          </a:xfrm>
        </p:spPr>
        <p:txBody>
          <a:bodyPr/>
          <a:lstStyle/>
          <a:p>
            <a:pPr marL="342900" lvl="0" indent="-342900">
              <a:buFont typeface="Arial"/>
              <a:buChar char="•"/>
            </a:pPr>
            <a:r>
              <a:rPr dirty="0"/>
              <a:t>Confirm all staff will receive and read Part one</a:t>
            </a:r>
            <a:endParaRPr lang="en-GB" dirty="0"/>
          </a:p>
          <a:p>
            <a:pPr marL="342900" lvl="0" indent="-342900">
              <a:buFont typeface="Arial"/>
              <a:buChar char="•"/>
            </a:pPr>
            <a:endParaRPr dirty="0"/>
          </a:p>
          <a:p>
            <a:pPr marL="342900" lvl="0" indent="-342900">
              <a:buFont typeface="Arial"/>
              <a:buChar char="•"/>
            </a:pPr>
            <a:r>
              <a:rPr dirty="0"/>
              <a:t>Update safeguarding policies and local referral routes</a:t>
            </a:r>
            <a:endParaRPr lang="en-GB" dirty="0"/>
          </a:p>
          <a:p>
            <a:pPr marL="342900" lvl="0" indent="-342900">
              <a:buFont typeface="Arial"/>
              <a:buChar char="•"/>
            </a:pPr>
            <a:endParaRPr dirty="0"/>
          </a:p>
          <a:p>
            <a:pPr marL="342900" lvl="0" indent="-342900">
              <a:buFont typeface="Arial"/>
              <a:buChar char="•"/>
            </a:pPr>
            <a:r>
              <a:rPr dirty="0"/>
              <a:t>Review DSL and deputy cover arrangements</a:t>
            </a:r>
            <a:endParaRPr lang="en-GB" dirty="0"/>
          </a:p>
          <a:p>
            <a:pPr marL="342900" lvl="0" indent="-342900">
              <a:buFont typeface="Arial"/>
              <a:buChar char="•"/>
            </a:pPr>
            <a:endParaRPr dirty="0"/>
          </a:p>
          <a:p>
            <a:pPr marL="342900" lvl="0" indent="-342900">
              <a:buFont typeface="Arial"/>
              <a:buChar char="•"/>
            </a:pPr>
            <a:r>
              <a:rPr dirty="0"/>
              <a:t>Check AI, mobile phone, filtering and monitoring arrangements</a:t>
            </a:r>
            <a:endParaRPr lang="en-GB" dirty="0"/>
          </a:p>
          <a:p>
            <a:pPr marL="342900" lvl="0" indent="-342900">
              <a:buFont typeface="Arial"/>
              <a:buChar char="•"/>
            </a:pPr>
            <a:endParaRPr dirty="0"/>
          </a:p>
          <a:p>
            <a:pPr marL="342900" lvl="0" indent="-342900">
              <a:buFont typeface="Arial"/>
              <a:buChar char="•"/>
            </a:pPr>
            <a:r>
              <a:rPr dirty="0"/>
              <a:t>Update volunteer and regulated-activity procedures</a:t>
            </a:r>
            <a:endParaRPr lang="en-GB" dirty="0"/>
          </a:p>
          <a:p>
            <a:pPr marL="342900" lvl="0" indent="-342900">
              <a:buFont typeface="Arial"/>
              <a:buChar char="•"/>
            </a:pPr>
            <a:endParaRPr dirty="0"/>
          </a:p>
          <a:p>
            <a:pPr marL="342900" lvl="0" indent="-342900">
              <a:buFont typeface="Arial"/>
              <a:buChar char="•"/>
            </a:pPr>
            <a:r>
              <a:rPr dirty="0"/>
              <a:t>Refresh child-on-child abuse training</a:t>
            </a:r>
            <a:endParaRPr lang="en-GB" dirty="0"/>
          </a:p>
          <a:p>
            <a:pPr marL="342900" lvl="0" indent="-342900">
              <a:buFont typeface="Arial"/>
              <a:buChar char="•"/>
            </a:pPr>
            <a:endParaRPr lang="en-GB" dirty="0"/>
          </a:p>
          <a:p>
            <a:pPr marL="342900" lvl="0" indent="-342900">
              <a:buFont typeface="Arial"/>
              <a:buChar char="•"/>
            </a:pPr>
            <a:r>
              <a:rPr dirty="0"/>
              <a:t>Check that decision rationales are consistently recorded</a:t>
            </a:r>
          </a:p>
        </p:txBody>
      </p:sp>
    </p:spTree>
    <p:extLst>
      <p:ext uri="{BB962C8B-B14F-4D97-AF65-F5344CB8AC3E}">
        <p14:creationId xmlns:p14="http://schemas.microsoft.com/office/powerpoint/2010/main" val="616311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8F1E0-7634-B1C7-322F-0FBB91279436}"/>
              </a:ext>
            </a:extLst>
          </p:cNvPr>
          <p:cNvSpPr>
            <a:spLocks noGrp="1"/>
          </p:cNvSpPr>
          <p:nvPr>
            <p:ph type="title"/>
          </p:nvPr>
        </p:nvSpPr>
        <p:spPr/>
        <p:txBody>
          <a:bodyPr/>
          <a:lstStyle/>
          <a:p>
            <a:r>
              <a:rPr lang="en-GB" dirty="0">
                <a:solidFill>
                  <a:srgbClr val="92D050"/>
                </a:solidFill>
              </a:rPr>
              <a:t>What You’ll Find on the Leadership Hub</a:t>
            </a:r>
            <a:endParaRPr lang="en-US" dirty="0">
              <a:solidFill>
                <a:srgbClr val="92D050"/>
              </a:solidFill>
            </a:endParaRPr>
          </a:p>
        </p:txBody>
      </p:sp>
      <p:sp>
        <p:nvSpPr>
          <p:cNvPr id="3" name="Text Placeholder 2">
            <a:extLst>
              <a:ext uri="{FF2B5EF4-FFF2-40B4-BE49-F238E27FC236}">
                <a16:creationId xmlns:a16="http://schemas.microsoft.com/office/drawing/2014/main" id="{136D0EED-4FCF-00AB-8B3E-7129E6FA2812}"/>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32419EB9-7642-066E-3DAD-D978686CC1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7710" y="2050783"/>
            <a:ext cx="3636071" cy="4545089"/>
          </a:xfrm>
          <a:prstGeom prst="rect">
            <a:avLst/>
          </a:prstGeom>
        </p:spPr>
      </p:pic>
      <p:pic>
        <p:nvPicPr>
          <p:cNvPr id="7" name="Picture 6">
            <a:extLst>
              <a:ext uri="{FF2B5EF4-FFF2-40B4-BE49-F238E27FC236}">
                <a16:creationId xmlns:a16="http://schemas.microsoft.com/office/drawing/2014/main" id="{11F61C64-301B-CF0F-C953-893FAD53B8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9636" y="2050783"/>
            <a:ext cx="3548289" cy="4435361"/>
          </a:xfrm>
          <a:prstGeom prst="rect">
            <a:avLst/>
          </a:prstGeom>
        </p:spPr>
      </p:pic>
    </p:spTree>
    <p:extLst>
      <p:ext uri="{BB962C8B-B14F-4D97-AF65-F5344CB8AC3E}">
        <p14:creationId xmlns:p14="http://schemas.microsoft.com/office/powerpoint/2010/main" val="1730258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F8368-F477-B0E9-676F-2B84CA6624DD}"/>
              </a:ext>
            </a:extLst>
          </p:cNvPr>
          <p:cNvSpPr>
            <a:spLocks noGrp="1"/>
          </p:cNvSpPr>
          <p:nvPr>
            <p:ph type="title"/>
          </p:nvPr>
        </p:nvSpPr>
        <p:spPr/>
        <p:txBody>
          <a:bodyPr/>
          <a:lstStyle/>
          <a:p>
            <a:r>
              <a:rPr dirty="0">
                <a:solidFill>
                  <a:srgbClr val="92D050"/>
                </a:solidFill>
              </a:rPr>
              <a:t>The Leadership Hub: </a:t>
            </a:r>
            <a:r>
              <a:rPr lang="en-GB" dirty="0">
                <a:solidFill>
                  <a:srgbClr val="92D050"/>
                </a:solidFill>
              </a:rPr>
              <a:t>P</a:t>
            </a:r>
            <a:r>
              <a:rPr dirty="0" err="1">
                <a:solidFill>
                  <a:srgbClr val="92D050"/>
                </a:solidFill>
              </a:rPr>
              <a:t>ractical</a:t>
            </a:r>
            <a:r>
              <a:rPr dirty="0">
                <a:solidFill>
                  <a:srgbClr val="92D050"/>
                </a:solidFill>
              </a:rPr>
              <a:t> </a:t>
            </a:r>
            <a:r>
              <a:rPr lang="en-GB" dirty="0">
                <a:solidFill>
                  <a:srgbClr val="92D050"/>
                </a:solidFill>
              </a:rPr>
              <a:t>S</a:t>
            </a:r>
            <a:r>
              <a:rPr dirty="0" err="1">
                <a:solidFill>
                  <a:srgbClr val="92D050"/>
                </a:solidFill>
              </a:rPr>
              <a:t>upport</a:t>
            </a:r>
            <a:endParaRPr dirty="0"/>
          </a:p>
        </p:txBody>
      </p:sp>
      <p:sp>
        <p:nvSpPr>
          <p:cNvPr id="3" name="Text Placeholder 2">
            <a:extLst>
              <a:ext uri="{FF2B5EF4-FFF2-40B4-BE49-F238E27FC236}">
                <a16:creationId xmlns:a16="http://schemas.microsoft.com/office/drawing/2014/main" id="{2F16CA8D-980C-5000-60C9-24C072AE5F0E}"/>
              </a:ext>
            </a:extLst>
          </p:cNvPr>
          <p:cNvSpPr>
            <a:spLocks noGrp="1"/>
          </p:cNvSpPr>
          <p:nvPr>
            <p:ph type="body" idx="1"/>
          </p:nvPr>
        </p:nvSpPr>
        <p:spPr/>
        <p:txBody>
          <a:bodyPr/>
          <a:lstStyle/>
          <a:p>
            <a:pPr>
              <a:buNone/>
            </a:pPr>
            <a:r>
              <a:rPr b="1" dirty="0">
                <a:solidFill>
                  <a:schemeClr val="accent1"/>
                </a:solidFill>
              </a:rPr>
              <a:t>On-demand resources for international and independent schools</a:t>
            </a:r>
            <a:endParaRPr lang="en-GB" b="1" dirty="0">
              <a:solidFill>
                <a:schemeClr val="accent1"/>
              </a:solidFill>
            </a:endParaRPr>
          </a:p>
          <a:p>
            <a:pPr>
              <a:buNone/>
            </a:pPr>
            <a:endParaRPr dirty="0"/>
          </a:p>
          <a:p>
            <a:pPr marL="342900" lvl="0" indent="-342900">
              <a:buFont typeface="Arial"/>
              <a:buChar char="•"/>
            </a:pPr>
            <a:r>
              <a:rPr dirty="0"/>
              <a:t>Safeguarding updates and termly INSET packs</a:t>
            </a:r>
            <a:endParaRPr lang="en-GB" dirty="0"/>
          </a:p>
          <a:p>
            <a:pPr marL="342900" lvl="0" indent="-342900">
              <a:buFont typeface="Arial"/>
              <a:buChar char="•"/>
            </a:pPr>
            <a:endParaRPr dirty="0"/>
          </a:p>
          <a:p>
            <a:pPr marL="342900" lvl="0" indent="-342900">
              <a:buFont typeface="Arial"/>
              <a:buChar char="•"/>
            </a:pPr>
            <a:r>
              <a:rPr dirty="0"/>
              <a:t>Adaptable templates, checklists and guidance</a:t>
            </a:r>
            <a:endParaRPr lang="en-GB" dirty="0"/>
          </a:p>
          <a:p>
            <a:pPr marL="0" lvl="0" indent="0">
              <a:buNone/>
            </a:pPr>
            <a:endParaRPr lang="en-GB" dirty="0"/>
          </a:p>
          <a:p>
            <a:pPr marL="342900" lvl="0" indent="-342900">
              <a:buFont typeface="Arial"/>
              <a:buChar char="•"/>
            </a:pPr>
            <a:r>
              <a:rPr dirty="0"/>
              <a:t>Resources to support evidence, review and improvement</a:t>
            </a:r>
          </a:p>
        </p:txBody>
      </p:sp>
      <p:pic>
        <p:nvPicPr>
          <p:cNvPr id="5" name="Picture 4">
            <a:extLst>
              <a:ext uri="{FF2B5EF4-FFF2-40B4-BE49-F238E27FC236}">
                <a16:creationId xmlns:a16="http://schemas.microsoft.com/office/drawing/2014/main" id="{78321B8F-B561-1EFB-0613-AF1E2FDB20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0960" y="2745807"/>
            <a:ext cx="3945640" cy="2064885"/>
          </a:xfrm>
          <a:prstGeom prst="rect">
            <a:avLst/>
          </a:prstGeom>
        </p:spPr>
      </p:pic>
    </p:spTree>
    <p:extLst>
      <p:ext uri="{BB962C8B-B14F-4D97-AF65-F5344CB8AC3E}">
        <p14:creationId xmlns:p14="http://schemas.microsoft.com/office/powerpoint/2010/main" val="2311482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18CD3-8184-4AA0-304C-8600B4FA70AA}"/>
              </a:ext>
            </a:extLst>
          </p:cNvPr>
          <p:cNvSpPr>
            <a:spLocks noGrp="1"/>
          </p:cNvSpPr>
          <p:nvPr>
            <p:ph type="title"/>
          </p:nvPr>
        </p:nvSpPr>
        <p:spPr/>
        <p:txBody>
          <a:bodyPr/>
          <a:lstStyle/>
          <a:p>
            <a:r>
              <a:rPr>
                <a:solidFill>
                  <a:srgbClr val="92D050"/>
                </a:solidFill>
              </a:rPr>
              <a:t>Start with the resources you need most</a:t>
            </a:r>
          </a:p>
        </p:txBody>
      </p:sp>
      <p:sp>
        <p:nvSpPr>
          <p:cNvPr id="3" name="Text Placeholder 2">
            <a:extLst>
              <a:ext uri="{FF2B5EF4-FFF2-40B4-BE49-F238E27FC236}">
                <a16:creationId xmlns:a16="http://schemas.microsoft.com/office/drawing/2014/main" id="{7E1A084C-08D9-44AB-6931-F5936E3A6F8A}"/>
              </a:ext>
            </a:extLst>
          </p:cNvPr>
          <p:cNvSpPr>
            <a:spLocks noGrp="1"/>
          </p:cNvSpPr>
          <p:nvPr>
            <p:ph type="body" idx="1"/>
          </p:nvPr>
        </p:nvSpPr>
        <p:spPr>
          <a:xfrm>
            <a:off x="459957" y="1428578"/>
            <a:ext cx="12092940" cy="5429422"/>
          </a:xfrm>
        </p:spPr>
        <p:txBody>
          <a:bodyPr/>
          <a:lstStyle/>
          <a:p>
            <a:pPr marL="342900" lvl="0" indent="-342900">
              <a:buFont typeface="Arial"/>
              <a:buChar char="•"/>
            </a:pPr>
            <a:r>
              <a:rPr dirty="0"/>
              <a:t>Safeguarding updates and policy guidance</a:t>
            </a:r>
            <a:endParaRPr lang="en-GB" dirty="0"/>
          </a:p>
          <a:p>
            <a:pPr marL="342900" lvl="0" indent="-342900">
              <a:buFont typeface="Arial"/>
              <a:buChar char="•"/>
            </a:pPr>
            <a:endParaRPr dirty="0"/>
          </a:p>
          <a:p>
            <a:pPr marL="342900" lvl="0" indent="-342900">
              <a:buFont typeface="Arial"/>
              <a:buChar char="•"/>
            </a:pPr>
            <a:r>
              <a:rPr dirty="0"/>
              <a:t>Termly training and staff briefing packs</a:t>
            </a:r>
            <a:endParaRPr lang="en-GB" dirty="0"/>
          </a:p>
          <a:p>
            <a:pPr marL="342900" lvl="0" indent="-342900">
              <a:buFont typeface="Arial"/>
              <a:buChar char="•"/>
            </a:pPr>
            <a:endParaRPr dirty="0"/>
          </a:p>
          <a:p>
            <a:pPr marL="342900" lvl="0" indent="-342900">
              <a:buFont typeface="Arial"/>
              <a:buChar char="•"/>
            </a:pPr>
            <a:r>
              <a:rPr dirty="0"/>
              <a:t>DSL tools and safeguarding audit checklists</a:t>
            </a:r>
            <a:endParaRPr lang="en-GB" dirty="0"/>
          </a:p>
          <a:p>
            <a:pPr marL="342900" lvl="0" indent="-342900">
              <a:buFont typeface="Arial"/>
              <a:buChar char="•"/>
            </a:pPr>
            <a:endParaRPr dirty="0"/>
          </a:p>
          <a:p>
            <a:pPr marL="342900" lvl="0" indent="-342900">
              <a:buFont typeface="Arial"/>
              <a:buChar char="•"/>
            </a:pPr>
            <a:r>
              <a:rPr dirty="0"/>
              <a:t>Online safety and safer recruitment resources</a:t>
            </a:r>
            <a:endParaRPr lang="en-GB" dirty="0"/>
          </a:p>
          <a:p>
            <a:pPr marL="342900" lvl="0" indent="-342900">
              <a:buFont typeface="Arial"/>
              <a:buChar char="•"/>
            </a:pPr>
            <a:endParaRPr dirty="0"/>
          </a:p>
          <a:p>
            <a:pPr marL="342900" lvl="0" indent="-342900">
              <a:buFont typeface="Arial"/>
              <a:buChar char="•"/>
            </a:pPr>
            <a:r>
              <a:rPr dirty="0"/>
              <a:t>Low-level concerns and incident-response guidance</a:t>
            </a:r>
            <a:endParaRPr lang="en-GB" dirty="0"/>
          </a:p>
          <a:p>
            <a:pPr marL="342900" lvl="0" indent="-342900">
              <a:buFont typeface="Arial"/>
              <a:buChar char="•"/>
            </a:pPr>
            <a:endParaRPr dirty="0"/>
          </a:p>
          <a:p>
            <a:pPr marL="342900" lvl="0" indent="-342900">
              <a:buFont typeface="Arial"/>
              <a:buChar char="•"/>
            </a:pPr>
            <a:r>
              <a:rPr dirty="0"/>
              <a:t>Scenario-based activities for staff discussion</a:t>
            </a:r>
          </a:p>
        </p:txBody>
      </p:sp>
      <p:pic>
        <p:nvPicPr>
          <p:cNvPr id="5" name="Picture 4">
            <a:extLst>
              <a:ext uri="{FF2B5EF4-FFF2-40B4-BE49-F238E27FC236}">
                <a16:creationId xmlns:a16="http://schemas.microsoft.com/office/drawing/2014/main" id="{5A559A05-5EA1-F71D-B82E-3D430B9E0A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1512" y="3778250"/>
            <a:ext cx="4105131" cy="2148352"/>
          </a:xfrm>
          <a:prstGeom prst="rect">
            <a:avLst/>
          </a:prstGeom>
        </p:spPr>
      </p:pic>
    </p:spTree>
    <p:extLst>
      <p:ext uri="{BB962C8B-B14F-4D97-AF65-F5344CB8AC3E}">
        <p14:creationId xmlns:p14="http://schemas.microsoft.com/office/powerpoint/2010/main" val="3416782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BAEAC-5BC4-FD58-E62E-EFC38B9094DC}"/>
              </a:ext>
            </a:extLst>
          </p:cNvPr>
          <p:cNvSpPr>
            <a:spLocks noGrp="1"/>
          </p:cNvSpPr>
          <p:nvPr>
            <p:ph type="title"/>
          </p:nvPr>
        </p:nvSpPr>
        <p:spPr>
          <a:xfrm>
            <a:off x="-175663" y="172958"/>
            <a:ext cx="12092940" cy="1255620"/>
          </a:xfrm>
        </p:spPr>
        <p:txBody>
          <a:bodyPr/>
          <a:lstStyle/>
          <a:p>
            <a:r>
              <a:rPr dirty="0">
                <a:solidFill>
                  <a:srgbClr val="92D050"/>
                </a:solidFill>
              </a:rPr>
              <a:t>Turn resources into professional development</a:t>
            </a:r>
            <a:endParaRPr dirty="0"/>
          </a:p>
        </p:txBody>
      </p:sp>
      <p:sp>
        <p:nvSpPr>
          <p:cNvPr id="3" name="Text Placeholder 2">
            <a:extLst>
              <a:ext uri="{FF2B5EF4-FFF2-40B4-BE49-F238E27FC236}">
                <a16:creationId xmlns:a16="http://schemas.microsoft.com/office/drawing/2014/main" id="{0DFF8E2A-9909-5ABA-762F-0B19DE191FE6}"/>
              </a:ext>
            </a:extLst>
          </p:cNvPr>
          <p:cNvSpPr>
            <a:spLocks noGrp="1"/>
          </p:cNvSpPr>
          <p:nvPr>
            <p:ph type="body" idx="1"/>
          </p:nvPr>
        </p:nvSpPr>
        <p:spPr>
          <a:xfrm>
            <a:off x="181176" y="1428578"/>
            <a:ext cx="12092940" cy="4699344"/>
          </a:xfrm>
        </p:spPr>
        <p:txBody>
          <a:bodyPr/>
          <a:lstStyle/>
          <a:p>
            <a:pPr marL="342900" lvl="0" indent="-342900">
              <a:buFont typeface="Arial"/>
              <a:buChar char="•"/>
            </a:pPr>
            <a:r>
              <a:rPr dirty="0"/>
              <a:t>Use one resource in a weekly briefing</a:t>
            </a:r>
            <a:endParaRPr lang="en-GB" dirty="0"/>
          </a:p>
          <a:p>
            <a:pPr marL="342900" lvl="0" indent="-342900">
              <a:buFont typeface="Arial"/>
              <a:buChar char="•"/>
            </a:pPr>
            <a:endParaRPr dirty="0"/>
          </a:p>
          <a:p>
            <a:pPr marL="342900" lvl="0" indent="-342900">
              <a:buFont typeface="Arial"/>
              <a:buChar char="•"/>
            </a:pPr>
            <a:r>
              <a:rPr dirty="0"/>
              <a:t>Build short, regular micro-learning into the term</a:t>
            </a:r>
            <a:endParaRPr lang="en-GB" dirty="0"/>
          </a:p>
          <a:p>
            <a:pPr marL="342900" lvl="0" indent="-342900">
              <a:buFont typeface="Arial"/>
              <a:buChar char="•"/>
            </a:pPr>
            <a:endParaRPr dirty="0"/>
          </a:p>
          <a:p>
            <a:pPr marL="342900" lvl="0" indent="-342900">
              <a:buFont typeface="Arial"/>
              <a:buChar char="•"/>
            </a:pPr>
            <a:r>
              <a:rPr dirty="0"/>
              <a:t>Discuss scenarios rather than simply reading slides</a:t>
            </a:r>
            <a:endParaRPr lang="en-GB" dirty="0"/>
          </a:p>
          <a:p>
            <a:pPr marL="342900" lvl="0" indent="-342900">
              <a:buFont typeface="Arial"/>
              <a:buChar char="•"/>
            </a:pPr>
            <a:endParaRPr dirty="0"/>
          </a:p>
          <a:p>
            <a:pPr marL="342900" lvl="0" indent="-342900">
              <a:buFont typeface="Arial"/>
              <a:buChar char="•"/>
            </a:pPr>
            <a:r>
              <a:rPr dirty="0"/>
              <a:t>Adapt materials to local law and school procedures</a:t>
            </a:r>
            <a:endParaRPr lang="en-GB" dirty="0"/>
          </a:p>
          <a:p>
            <a:pPr marL="342900" lvl="0" indent="-342900">
              <a:buFont typeface="Arial"/>
              <a:buChar char="•"/>
            </a:pPr>
            <a:endParaRPr dirty="0"/>
          </a:p>
          <a:p>
            <a:pPr marL="342900" lvl="0" indent="-342900">
              <a:buFont typeface="Arial"/>
              <a:buChar char="•"/>
            </a:pPr>
            <a:r>
              <a:rPr dirty="0"/>
              <a:t>Record participation, reflection and resulting actions</a:t>
            </a:r>
            <a:endParaRPr lang="en-GB" dirty="0"/>
          </a:p>
          <a:p>
            <a:pPr marL="342900" lvl="0" indent="-342900">
              <a:buFont typeface="Arial"/>
              <a:buChar char="•"/>
            </a:pPr>
            <a:endParaRPr lang="en-GB" dirty="0"/>
          </a:p>
          <a:p>
            <a:pPr marL="342900" lvl="0" indent="-342900">
              <a:buFont typeface="Arial"/>
              <a:buChar char="•"/>
            </a:pPr>
            <a:r>
              <a:rPr dirty="0"/>
              <a:t>Revisit learning through supervision and quality assurance</a:t>
            </a:r>
          </a:p>
        </p:txBody>
      </p:sp>
      <p:pic>
        <p:nvPicPr>
          <p:cNvPr id="4" name="Picture 3">
            <a:extLst>
              <a:ext uri="{FF2B5EF4-FFF2-40B4-BE49-F238E27FC236}">
                <a16:creationId xmlns:a16="http://schemas.microsoft.com/office/drawing/2014/main" id="{8BA8483F-1737-6D60-F29D-F7F42D1691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8122" y="2546632"/>
            <a:ext cx="2564411" cy="2769564"/>
          </a:xfrm>
          <a:prstGeom prst="rect">
            <a:avLst/>
          </a:prstGeom>
        </p:spPr>
      </p:pic>
    </p:spTree>
    <p:extLst>
      <p:ext uri="{BB962C8B-B14F-4D97-AF65-F5344CB8AC3E}">
        <p14:creationId xmlns:p14="http://schemas.microsoft.com/office/powerpoint/2010/main" val="2986876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D440F-57BD-828B-F406-5C781C9CA9DA}"/>
              </a:ext>
            </a:extLst>
          </p:cNvPr>
          <p:cNvSpPr>
            <a:spLocks noGrp="1"/>
          </p:cNvSpPr>
          <p:nvPr>
            <p:ph type="title"/>
          </p:nvPr>
        </p:nvSpPr>
        <p:spPr>
          <a:xfrm>
            <a:off x="-733223" y="128425"/>
            <a:ext cx="12092940" cy="1255620"/>
          </a:xfrm>
        </p:spPr>
        <p:txBody>
          <a:bodyPr/>
          <a:lstStyle/>
          <a:p>
            <a:r>
              <a:rPr dirty="0">
                <a:solidFill>
                  <a:srgbClr val="92D050"/>
                </a:solidFill>
              </a:rPr>
              <a:t>Six leadership assurance questions</a:t>
            </a:r>
          </a:p>
        </p:txBody>
      </p:sp>
      <p:sp>
        <p:nvSpPr>
          <p:cNvPr id="3" name="Text Placeholder 2">
            <a:extLst>
              <a:ext uri="{FF2B5EF4-FFF2-40B4-BE49-F238E27FC236}">
                <a16:creationId xmlns:a16="http://schemas.microsoft.com/office/drawing/2014/main" id="{E4881DDF-979C-CD35-5024-9E7C644CB241}"/>
              </a:ext>
            </a:extLst>
          </p:cNvPr>
          <p:cNvSpPr>
            <a:spLocks noGrp="1"/>
          </p:cNvSpPr>
          <p:nvPr>
            <p:ph type="body" idx="1"/>
          </p:nvPr>
        </p:nvSpPr>
        <p:spPr>
          <a:xfrm>
            <a:off x="359596" y="1036021"/>
            <a:ext cx="12092940" cy="5812189"/>
          </a:xfrm>
        </p:spPr>
        <p:txBody>
          <a:bodyPr/>
          <a:lstStyle/>
          <a:p>
            <a:pPr marL="514350" lvl="0" indent="-514350">
              <a:buFont typeface="+mj-lt"/>
              <a:buAutoNum type="arabicPeriod"/>
            </a:pPr>
            <a:r>
              <a:rPr dirty="0"/>
              <a:t>Has every member of staff read and understood Part one?</a:t>
            </a:r>
            <a:r>
              <a:rPr lang="en-GB" dirty="0"/>
              <a:t> </a:t>
            </a:r>
          </a:p>
          <a:p>
            <a:pPr marL="514350" lvl="0" indent="-514350">
              <a:buFont typeface="+mj-lt"/>
              <a:buAutoNum type="arabicPeriod"/>
            </a:pPr>
            <a:endParaRPr dirty="0"/>
          </a:p>
          <a:p>
            <a:pPr marL="514350" lvl="0" indent="-514350">
              <a:buFont typeface="+mj-lt"/>
              <a:buAutoNum type="arabicPeriod"/>
            </a:pPr>
            <a:r>
              <a:rPr dirty="0"/>
              <a:t>Are local referral and escalation routes clear?</a:t>
            </a:r>
            <a:endParaRPr lang="en-GB" dirty="0"/>
          </a:p>
          <a:p>
            <a:pPr marL="514350" lvl="0" indent="-514350">
              <a:buFont typeface="+mj-lt"/>
              <a:buAutoNum type="arabicPeriod"/>
            </a:pPr>
            <a:endParaRPr dirty="0"/>
          </a:p>
          <a:p>
            <a:pPr marL="514350" lvl="0" indent="-514350">
              <a:buFont typeface="+mj-lt"/>
              <a:buAutoNum type="arabicPeriod"/>
            </a:pPr>
            <a:r>
              <a:rPr dirty="0"/>
              <a:t>Is DSL</a:t>
            </a:r>
            <a:r>
              <a:rPr lang="en-GB" dirty="0"/>
              <a:t> (or equivalent)</a:t>
            </a:r>
            <a:r>
              <a:rPr dirty="0"/>
              <a:t> cover reliable at all times?</a:t>
            </a:r>
            <a:endParaRPr lang="en-GB" dirty="0"/>
          </a:p>
          <a:p>
            <a:pPr marL="514350" lvl="0" indent="-514350">
              <a:buFont typeface="+mj-lt"/>
              <a:buAutoNum type="arabicPeriod"/>
            </a:pPr>
            <a:endParaRPr dirty="0"/>
          </a:p>
          <a:p>
            <a:pPr marL="514350" lvl="0" indent="-514350">
              <a:buFont typeface="+mj-lt"/>
              <a:buAutoNum type="arabicPeriod"/>
            </a:pPr>
            <a:r>
              <a:rPr dirty="0"/>
              <a:t>Do records explain decisions and rationales?</a:t>
            </a:r>
            <a:endParaRPr lang="en-GB" dirty="0"/>
          </a:p>
          <a:p>
            <a:pPr marL="514350" lvl="0" indent="-514350">
              <a:buFont typeface="+mj-lt"/>
              <a:buAutoNum type="arabicPeriod"/>
            </a:pPr>
            <a:endParaRPr dirty="0"/>
          </a:p>
          <a:p>
            <a:pPr marL="514350" lvl="0" indent="-514350">
              <a:buFont typeface="+mj-lt"/>
              <a:buAutoNum type="arabicPeriod"/>
            </a:pPr>
            <a:r>
              <a:rPr dirty="0"/>
              <a:t>Are filtering and monitoring checks evidenced?</a:t>
            </a:r>
            <a:endParaRPr lang="en-GB" dirty="0"/>
          </a:p>
          <a:p>
            <a:pPr marL="514350" lvl="0" indent="-514350">
              <a:buFont typeface="+mj-lt"/>
              <a:buAutoNum type="arabicPeriod"/>
            </a:pPr>
            <a:endParaRPr lang="en-GB" dirty="0"/>
          </a:p>
          <a:p>
            <a:pPr marL="514350" lvl="0" indent="-514350">
              <a:buFont typeface="+mj-lt"/>
              <a:buAutoNum type="arabicPeriod"/>
            </a:pPr>
            <a:r>
              <a:rPr dirty="0"/>
              <a:t>Can leaders show how training changes practice?</a:t>
            </a:r>
          </a:p>
        </p:txBody>
      </p:sp>
    </p:spTree>
    <p:extLst>
      <p:ext uri="{BB962C8B-B14F-4D97-AF65-F5344CB8AC3E}">
        <p14:creationId xmlns:p14="http://schemas.microsoft.com/office/powerpoint/2010/main" val="2476378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7E409-A2F4-1EB2-9D12-43EAD941CD41}"/>
              </a:ext>
            </a:extLst>
          </p:cNvPr>
          <p:cNvSpPr>
            <a:spLocks noGrp="1"/>
          </p:cNvSpPr>
          <p:nvPr>
            <p:ph type="title"/>
          </p:nvPr>
        </p:nvSpPr>
        <p:spPr/>
        <p:txBody>
          <a:bodyPr/>
          <a:lstStyle/>
          <a:p>
            <a:pPr algn="l"/>
            <a:r>
              <a:rPr dirty="0">
                <a:solidFill>
                  <a:srgbClr val="92D050"/>
                </a:solidFill>
              </a:rPr>
              <a:t>Your next steps</a:t>
            </a:r>
          </a:p>
        </p:txBody>
      </p:sp>
      <p:sp>
        <p:nvSpPr>
          <p:cNvPr id="3" name="Text Placeholder 2">
            <a:extLst>
              <a:ext uri="{FF2B5EF4-FFF2-40B4-BE49-F238E27FC236}">
                <a16:creationId xmlns:a16="http://schemas.microsoft.com/office/drawing/2014/main" id="{50A9A12A-D7FC-EF08-15E8-0D030011530C}"/>
              </a:ext>
            </a:extLst>
          </p:cNvPr>
          <p:cNvSpPr>
            <a:spLocks noGrp="1"/>
          </p:cNvSpPr>
          <p:nvPr>
            <p:ph type="body" idx="1"/>
          </p:nvPr>
        </p:nvSpPr>
        <p:spPr/>
        <p:txBody>
          <a:bodyPr/>
          <a:lstStyle/>
          <a:p>
            <a:pPr marL="342900" lvl="0" indent="-342900">
              <a:buFont typeface="Arial"/>
              <a:buChar char="•"/>
            </a:pPr>
            <a:r>
              <a:rPr dirty="0"/>
              <a:t>Identify the</a:t>
            </a:r>
            <a:r>
              <a:rPr b="1" dirty="0">
                <a:solidFill>
                  <a:schemeClr val="accent1"/>
                </a:solidFill>
              </a:rPr>
              <a:t> KCSIE </a:t>
            </a:r>
            <a:r>
              <a:rPr dirty="0"/>
              <a:t>changes relevant to your </a:t>
            </a:r>
            <a:r>
              <a:rPr b="1" dirty="0">
                <a:solidFill>
                  <a:schemeClr val="accent1"/>
                </a:solidFill>
              </a:rPr>
              <a:t>setting</a:t>
            </a:r>
            <a:endParaRPr lang="en-GB" b="1" dirty="0">
              <a:solidFill>
                <a:schemeClr val="accent1"/>
              </a:solidFill>
            </a:endParaRPr>
          </a:p>
          <a:p>
            <a:pPr marL="342900" lvl="0" indent="-342900">
              <a:buFont typeface="Arial"/>
              <a:buChar char="•"/>
            </a:pPr>
            <a:endParaRPr dirty="0"/>
          </a:p>
          <a:p>
            <a:pPr marL="342900" lvl="0" indent="-342900">
              <a:buFont typeface="Arial"/>
              <a:buChar char="•"/>
            </a:pPr>
            <a:r>
              <a:rPr dirty="0"/>
              <a:t>Check them against </a:t>
            </a:r>
            <a:r>
              <a:rPr b="1" dirty="0">
                <a:solidFill>
                  <a:schemeClr val="accent1"/>
                </a:solidFill>
              </a:rPr>
              <a:t>host-country law </a:t>
            </a:r>
            <a:r>
              <a:rPr dirty="0"/>
              <a:t>and </a:t>
            </a:r>
            <a:r>
              <a:rPr b="1" dirty="0">
                <a:solidFill>
                  <a:schemeClr val="accent1"/>
                </a:solidFill>
              </a:rPr>
              <a:t>local procedures</a:t>
            </a:r>
            <a:endParaRPr lang="en-GB" b="1" dirty="0">
              <a:solidFill>
                <a:schemeClr val="accent1"/>
              </a:solidFill>
            </a:endParaRPr>
          </a:p>
          <a:p>
            <a:pPr marL="342900" lvl="0" indent="-342900">
              <a:buFont typeface="Arial"/>
              <a:buChar char="•"/>
            </a:pPr>
            <a:endParaRPr dirty="0"/>
          </a:p>
          <a:p>
            <a:pPr marL="342900" lvl="0" indent="-342900">
              <a:buFont typeface="Arial"/>
              <a:buChar char="•"/>
            </a:pPr>
            <a:r>
              <a:rPr dirty="0"/>
              <a:t>Use the </a:t>
            </a:r>
            <a:r>
              <a:rPr b="1" dirty="0">
                <a:solidFill>
                  <a:schemeClr val="accent1"/>
                </a:solidFill>
              </a:rPr>
              <a:t>Leadership Hub </a:t>
            </a:r>
            <a:r>
              <a:rPr dirty="0"/>
              <a:t>to brief and develop </a:t>
            </a:r>
            <a:r>
              <a:rPr b="1" dirty="0">
                <a:solidFill>
                  <a:schemeClr val="accent1"/>
                </a:solidFill>
              </a:rPr>
              <a:t>staff</a:t>
            </a:r>
            <a:endParaRPr lang="en-GB" b="1" dirty="0">
              <a:solidFill>
                <a:schemeClr val="accent1"/>
              </a:solidFill>
            </a:endParaRPr>
          </a:p>
          <a:p>
            <a:pPr marL="342900" lvl="0" indent="-342900">
              <a:buFont typeface="Arial"/>
              <a:buChar char="•"/>
            </a:pPr>
            <a:endParaRPr dirty="0"/>
          </a:p>
          <a:p>
            <a:pPr marL="342900" lvl="0" indent="-342900">
              <a:buFont typeface="Arial"/>
              <a:buChar char="•"/>
            </a:pPr>
            <a:r>
              <a:rPr b="1" dirty="0">
                <a:solidFill>
                  <a:schemeClr val="accent1"/>
                </a:solidFill>
              </a:rPr>
              <a:t>Record</a:t>
            </a:r>
            <a:r>
              <a:rPr dirty="0"/>
              <a:t> the assurance </a:t>
            </a:r>
            <a:r>
              <a:rPr b="1" dirty="0">
                <a:solidFill>
                  <a:schemeClr val="accent1"/>
                </a:solidFill>
              </a:rPr>
              <a:t>activity</a:t>
            </a:r>
            <a:r>
              <a:rPr dirty="0"/>
              <a:t> completed</a:t>
            </a:r>
            <a:endParaRPr lang="en-GB" dirty="0"/>
          </a:p>
          <a:p>
            <a:pPr marL="342900" lvl="0" indent="-342900">
              <a:buFont typeface="Arial"/>
              <a:buChar char="•"/>
            </a:pPr>
            <a:endParaRPr lang="en-GB" dirty="0"/>
          </a:p>
          <a:p>
            <a:pPr marL="342900" lvl="0" indent="-342900">
              <a:buFont typeface="Arial"/>
              <a:buChar char="•"/>
            </a:pPr>
            <a:r>
              <a:rPr b="1" dirty="0">
                <a:solidFill>
                  <a:schemeClr val="accent1"/>
                </a:solidFill>
              </a:rPr>
              <a:t>Keep</a:t>
            </a:r>
            <a:r>
              <a:rPr dirty="0"/>
              <a:t> safeguarding </a:t>
            </a:r>
            <a:r>
              <a:rPr b="1" dirty="0">
                <a:solidFill>
                  <a:schemeClr val="accent1"/>
                </a:solidFill>
              </a:rPr>
              <a:t>visible</a:t>
            </a:r>
            <a:r>
              <a:rPr dirty="0"/>
              <a:t> throughout the term</a:t>
            </a:r>
            <a:r>
              <a:rPr lang="en-GB" dirty="0"/>
              <a:t>s. </a:t>
            </a:r>
            <a:endParaRPr dirty="0"/>
          </a:p>
        </p:txBody>
      </p:sp>
      <p:pic>
        <p:nvPicPr>
          <p:cNvPr id="5" name="Picture 4">
            <a:extLst>
              <a:ext uri="{FF2B5EF4-FFF2-40B4-BE49-F238E27FC236}">
                <a16:creationId xmlns:a16="http://schemas.microsoft.com/office/drawing/2014/main" id="{61A4B3D2-9698-6D6A-7A45-9F8F1B9ECB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9927" y="3371822"/>
            <a:ext cx="2564411" cy="2769564"/>
          </a:xfrm>
          <a:prstGeom prst="rect">
            <a:avLst/>
          </a:prstGeom>
        </p:spPr>
      </p:pic>
    </p:spTree>
    <p:extLst>
      <p:ext uri="{BB962C8B-B14F-4D97-AF65-F5344CB8AC3E}">
        <p14:creationId xmlns:p14="http://schemas.microsoft.com/office/powerpoint/2010/main" val="3379884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C72E9-04E9-3E8C-4988-6EA3700043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307634-85AF-3A9F-4794-FCA93E522918}"/>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67B0C03C-438E-1550-EE7E-98029D21B326}"/>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7F3C256C-2AA4-88DB-51A3-2CF43ECBEA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22"/>
            <a:ext cx="13551108" cy="7562822"/>
          </a:xfrm>
          <a:prstGeom prst="rect">
            <a:avLst/>
          </a:prstGeom>
        </p:spPr>
      </p:pic>
    </p:spTree>
    <p:extLst>
      <p:ext uri="{BB962C8B-B14F-4D97-AF65-F5344CB8AC3E}">
        <p14:creationId xmlns:p14="http://schemas.microsoft.com/office/powerpoint/2010/main" val="1344828911"/>
      </p:ext>
    </p:extLst>
  </p:cSld>
  <p:clrMapOvr>
    <a:masterClrMapping/>
  </p:clrMapOvr>
</p:sld>
</file>

<file path=ppt/theme/theme1.xml><?xml version="1.0" encoding="utf-8"?>
<a:theme xmlns:a="http://schemas.openxmlformats.org/drawingml/2006/main" name="Executive">
  <a:themeElements>
    <a:clrScheme name="Executive">
      <a:dk1>
        <a:srgbClr val="3E3F3E"/>
      </a:dk1>
      <a:lt1>
        <a:srgbClr val="3F013F"/>
      </a:lt1>
      <a:dk2>
        <a:srgbClr val="A7A7A7"/>
      </a:dk2>
      <a:lt2>
        <a:srgbClr val="535353"/>
      </a:lt2>
      <a:accent1>
        <a:srgbClr val="7FB700"/>
      </a:accent1>
      <a:accent2>
        <a:srgbClr val="9C5252"/>
      </a:accent2>
      <a:accent3>
        <a:srgbClr val="E68422"/>
      </a:accent3>
      <a:accent4>
        <a:srgbClr val="846648"/>
      </a:accent4>
      <a:accent5>
        <a:srgbClr val="63891F"/>
      </a:accent5>
      <a:accent6>
        <a:srgbClr val="758085"/>
      </a:accent6>
      <a:hlink>
        <a:srgbClr val="0000FF"/>
      </a:hlink>
      <a:folHlink>
        <a:srgbClr val="FF00FF"/>
      </a:folHlink>
    </a:clrScheme>
    <a:fontScheme name="Executive">
      <a:majorFont>
        <a:latin typeface="Helvetica"/>
        <a:ea typeface="Helvetica"/>
        <a:cs typeface="Helvetica"/>
      </a:majorFont>
      <a:minorFont>
        <a:latin typeface="Times New Roman"/>
        <a:ea typeface="Times New Roman"/>
        <a:cs typeface="Times New Roma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a:solidFill>
            <a:schemeClr val="phClr">
              <a:shade val="95000"/>
              <a:satMod val="104999"/>
            </a:schemeClr>
          </a:solidFill>
          <a:prstDash val="solid"/>
        </a:ln>
        <a:ln w="25400">
          <a:solidFill>
            <a:schemeClr val="phClr"/>
          </a:solidFill>
          <a:prstDash val="solid"/>
        </a:ln>
        <a:ln w="38100">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xecutive">
  <a:themeElements>
    <a:clrScheme name="Executive">
      <a:dk1>
        <a:srgbClr val="3E3F3E"/>
      </a:dk1>
      <a:lt1>
        <a:srgbClr val="3F013F"/>
      </a:lt1>
      <a:dk2>
        <a:srgbClr val="A7A7A7"/>
      </a:dk2>
      <a:lt2>
        <a:srgbClr val="535353"/>
      </a:lt2>
      <a:accent1>
        <a:srgbClr val="7FB700"/>
      </a:accent1>
      <a:accent2>
        <a:srgbClr val="9C5252"/>
      </a:accent2>
      <a:accent3>
        <a:srgbClr val="E68422"/>
      </a:accent3>
      <a:accent4>
        <a:srgbClr val="846648"/>
      </a:accent4>
      <a:accent5>
        <a:srgbClr val="63891F"/>
      </a:accent5>
      <a:accent6>
        <a:srgbClr val="758085"/>
      </a:accent6>
      <a:hlink>
        <a:srgbClr val="0000FF"/>
      </a:hlink>
      <a:folHlink>
        <a:srgbClr val="FF00FF"/>
      </a:folHlink>
    </a:clrScheme>
    <a:fontScheme name="Executive">
      <a:majorFont>
        <a:latin typeface="Helvetica"/>
        <a:ea typeface="Helvetica"/>
        <a:cs typeface="Helvetica"/>
      </a:majorFont>
      <a:minorFont>
        <a:latin typeface="Times New Roman"/>
        <a:ea typeface="Times New Roman"/>
        <a:cs typeface="Times New Roma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a:solidFill>
            <a:schemeClr val="phClr">
              <a:shade val="95000"/>
              <a:satMod val="104999"/>
            </a:schemeClr>
          </a:solidFill>
          <a:prstDash val="solid"/>
        </a:ln>
        <a:ln w="25400">
          <a:solidFill>
            <a:schemeClr val="phClr"/>
          </a:solidFill>
          <a:prstDash val="solid"/>
        </a:ln>
        <a:ln w="38100">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1891</Words>
  <Application>Microsoft Macintosh PowerPoint</Application>
  <DocSecurity>0</DocSecurity>
  <PresentationFormat>Custom</PresentationFormat>
  <Paragraphs>246</Paragraphs>
  <Slides>19</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Courier New</vt:lpstr>
      <vt:lpstr>Palatino Linotype</vt:lpstr>
      <vt:lpstr>Times New Roman</vt:lpstr>
      <vt:lpstr>Executive</vt:lpstr>
      <vt:lpstr>PowerPoint Presentation</vt:lpstr>
      <vt:lpstr>Purpose and scope</vt:lpstr>
      <vt:lpstr>As international schools, you will: </vt:lpstr>
      <vt:lpstr>PowerPoint Presentation</vt:lpstr>
      <vt:lpstr>KCSIE 2026: Seven Practical Priorities</vt:lpstr>
      <vt:lpstr>Part one and earlier help (Best Practices from the UK) </vt:lpstr>
      <vt:lpstr>Online safety: clearer leadership checks</vt:lpstr>
      <vt:lpstr>Safer recruitment and regulated activity</vt:lpstr>
      <vt:lpstr>Information sharing and DSL cover</vt:lpstr>
      <vt:lpstr>Child-on-child abuse: prevention and response</vt:lpstr>
      <vt:lpstr>Other changes leaders should note</vt:lpstr>
      <vt:lpstr>A practical September checklist</vt:lpstr>
      <vt:lpstr>What You’ll Find on the Leadership Hub</vt:lpstr>
      <vt:lpstr>The Leadership Hub: Practical Support</vt:lpstr>
      <vt:lpstr>Start with the resources you need most</vt:lpstr>
      <vt:lpstr>Turn resources into professional development</vt:lpstr>
      <vt:lpstr>Six leadership assurance questions</vt:lpstr>
      <vt:lpstr>Your 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costA Constantinou</cp:lastModifiedBy>
  <cp:revision>4</cp:revision>
  <dcterms:created xsi:type="dcterms:W3CDTF">2026-08-07T10:40:06Z</dcterms:created>
  <dcterms:modified xsi:type="dcterms:W3CDTF">2026-09-01T07:22:37Z</dcterms:modified>
</cp:coreProperties>
</file>