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1.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2.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264" r:id="rId1"/>
  </p:sldMasterIdLst>
  <p:notesMasterIdLst>
    <p:notesMasterId r:id="rId20"/>
  </p:notesMasterIdLst>
  <p:handoutMasterIdLst>
    <p:handoutMasterId r:id="rId21"/>
  </p:handoutMasterIdLst>
  <p:sldIdLst>
    <p:sldId id="282" r:id="rId2"/>
    <p:sldId id="284" r:id="rId3"/>
    <p:sldId id="286" r:id="rId4"/>
    <p:sldId id="287" r:id="rId5"/>
    <p:sldId id="288" r:id="rId6"/>
    <p:sldId id="292" r:id="rId7"/>
    <p:sldId id="297" r:id="rId8"/>
    <p:sldId id="289" r:id="rId9"/>
    <p:sldId id="290" r:id="rId10"/>
    <p:sldId id="291" r:id="rId11"/>
    <p:sldId id="283" r:id="rId12"/>
    <p:sldId id="257" r:id="rId13"/>
    <p:sldId id="295" r:id="rId14"/>
    <p:sldId id="293" r:id="rId15"/>
    <p:sldId id="296" r:id="rId16"/>
    <p:sldId id="300" r:id="rId17"/>
    <p:sldId id="298" r:id="rId18"/>
    <p:sldId id="299" r:id="rId19"/>
  </p:sldIdLst>
  <p:sldSz cx="13439775" cy="7559675"/>
  <p:notesSz cx="7099300" cy="10234613"/>
  <p:defaultTextStyle>
    <a:defPPr>
      <a:defRPr lang="en-GB"/>
    </a:defPPr>
    <a:lvl1pPr algn="l" defTabSz="449123" rtl="0" fontAlgn="base">
      <a:spcBef>
        <a:spcPct val="0"/>
      </a:spcBef>
      <a:spcAft>
        <a:spcPct val="0"/>
      </a:spcAft>
      <a:defRPr kern="1200">
        <a:solidFill>
          <a:schemeClr val="tx1"/>
        </a:solidFill>
        <a:latin typeface="Arial" pitchFamily="34" charset="0"/>
        <a:ea typeface="+mn-ea"/>
        <a:cs typeface="+mn-cs"/>
      </a:defRPr>
    </a:lvl1pPr>
    <a:lvl2pPr marL="742719" indent="-285662" algn="l" defTabSz="449123" rtl="0" fontAlgn="base">
      <a:spcBef>
        <a:spcPct val="0"/>
      </a:spcBef>
      <a:spcAft>
        <a:spcPct val="0"/>
      </a:spcAft>
      <a:defRPr kern="1200">
        <a:solidFill>
          <a:schemeClr val="tx1"/>
        </a:solidFill>
        <a:latin typeface="Arial" pitchFamily="34" charset="0"/>
        <a:ea typeface="+mn-ea"/>
        <a:cs typeface="+mn-cs"/>
      </a:defRPr>
    </a:lvl2pPr>
    <a:lvl3pPr marL="1142643" indent="-228529" algn="l" defTabSz="449123" rtl="0" fontAlgn="base">
      <a:spcBef>
        <a:spcPct val="0"/>
      </a:spcBef>
      <a:spcAft>
        <a:spcPct val="0"/>
      </a:spcAft>
      <a:defRPr kern="1200">
        <a:solidFill>
          <a:schemeClr val="tx1"/>
        </a:solidFill>
        <a:latin typeface="Arial" pitchFamily="34" charset="0"/>
        <a:ea typeface="+mn-ea"/>
        <a:cs typeface="+mn-cs"/>
      </a:defRPr>
    </a:lvl3pPr>
    <a:lvl4pPr marL="1599702" indent="-228529" algn="l" defTabSz="449123" rtl="0" fontAlgn="base">
      <a:spcBef>
        <a:spcPct val="0"/>
      </a:spcBef>
      <a:spcAft>
        <a:spcPct val="0"/>
      </a:spcAft>
      <a:defRPr kern="1200">
        <a:solidFill>
          <a:schemeClr val="tx1"/>
        </a:solidFill>
        <a:latin typeface="Arial" pitchFamily="34" charset="0"/>
        <a:ea typeface="+mn-ea"/>
        <a:cs typeface="+mn-cs"/>
      </a:defRPr>
    </a:lvl4pPr>
    <a:lvl5pPr marL="2056760" indent="-228529" algn="l" defTabSz="449123" rtl="0" fontAlgn="base">
      <a:spcBef>
        <a:spcPct val="0"/>
      </a:spcBef>
      <a:spcAft>
        <a:spcPct val="0"/>
      </a:spcAft>
      <a:defRPr kern="1200">
        <a:solidFill>
          <a:schemeClr val="tx1"/>
        </a:solidFill>
        <a:latin typeface="Arial" pitchFamily="34" charset="0"/>
        <a:ea typeface="+mn-ea"/>
        <a:cs typeface="+mn-cs"/>
      </a:defRPr>
    </a:lvl5pPr>
    <a:lvl6pPr marL="2285289" algn="l" defTabSz="914115" rtl="0" eaLnBrk="1" latinLnBrk="0" hangingPunct="1">
      <a:defRPr kern="1200">
        <a:solidFill>
          <a:schemeClr val="tx1"/>
        </a:solidFill>
        <a:latin typeface="Arial" pitchFamily="34" charset="0"/>
        <a:ea typeface="+mn-ea"/>
        <a:cs typeface="+mn-cs"/>
      </a:defRPr>
    </a:lvl6pPr>
    <a:lvl7pPr marL="2742347" algn="l" defTabSz="914115" rtl="0" eaLnBrk="1" latinLnBrk="0" hangingPunct="1">
      <a:defRPr kern="1200">
        <a:solidFill>
          <a:schemeClr val="tx1"/>
        </a:solidFill>
        <a:latin typeface="Arial" pitchFamily="34" charset="0"/>
        <a:ea typeface="+mn-ea"/>
        <a:cs typeface="+mn-cs"/>
      </a:defRPr>
    </a:lvl7pPr>
    <a:lvl8pPr marL="3199405" algn="l" defTabSz="914115" rtl="0" eaLnBrk="1" latinLnBrk="0" hangingPunct="1">
      <a:defRPr kern="1200">
        <a:solidFill>
          <a:schemeClr val="tx1"/>
        </a:solidFill>
        <a:latin typeface="Arial" pitchFamily="34" charset="0"/>
        <a:ea typeface="+mn-ea"/>
        <a:cs typeface="+mn-cs"/>
      </a:defRPr>
    </a:lvl8pPr>
    <a:lvl9pPr marL="3656462" algn="l" defTabSz="914115"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1"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757">
          <p15:clr>
            <a:srgbClr val="A4A3A4"/>
          </p15:clr>
        </p15:guide>
        <p15:guide id="2" pos="202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muel Savory" initials="SS" lastIdx="7" clrIdx="0">
    <p:extLst>
      <p:ext uri="{19B8F6BF-5375-455C-9EA6-DF929625EA0E}">
        <p15:presenceInfo xmlns:p15="http://schemas.microsoft.com/office/powerpoint/2012/main" userId="S::pemb4305@ox.ac.uk::61e69451-0f45-4e32-a914-365bfc913a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E9719"/>
    <a:srgbClr val="8DC9E5"/>
    <a:srgbClr val="FFD516"/>
    <a:srgbClr val="660066"/>
    <a:srgbClr val="336699"/>
    <a:srgbClr val="000000"/>
    <a:srgbClr val="003366"/>
    <a:srgbClr val="3366CC"/>
    <a:srgbClr val="008000"/>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9216" autoAdjust="0"/>
    <p:restoredTop sz="79902" autoAdjust="0"/>
  </p:normalViewPr>
  <p:slideViewPr>
    <p:cSldViewPr>
      <p:cViewPr varScale="1">
        <p:scale>
          <a:sx n="69" d="100"/>
          <a:sy n="69" d="100"/>
        </p:scale>
        <p:origin x="216" y="336"/>
      </p:cViewPr>
      <p:guideLst>
        <p:guide orient="horz" pos="2161"/>
        <p:guide pos="384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62" d="100"/>
          <a:sy n="62" d="100"/>
        </p:scale>
        <p:origin x="2544" y="200"/>
      </p:cViewPr>
      <p:guideLst>
        <p:guide orient="horz" pos="2757"/>
        <p:guide pos="202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10-06T11:42:11.312" idx="5">
    <p:pos x="7037" y="1565"/>
    <p:text>Clarify in teacher notes below 'that it’s positive' - what does 'it' refer to? Subject unclear. Does it mean the video?</p:text>
    <p:extLst>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10-06T11:45:25.515" idx="6">
    <p:pos x="10" y="10"/>
    <p:text>Check in teachers notes for origin of last paragraph, not clear where it is taken from</p:text>
    <p:extLst>
      <p:ext uri="{C676402C-5697-4E1C-873F-D02D1690AC5C}">
        <p15:threadingInfo xmlns:p15="http://schemas.microsoft.com/office/powerpoint/2012/main" timeZoneBias="-6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575" cy="511175"/>
          </a:xfrm>
          <a:prstGeom prst="rect">
            <a:avLst/>
          </a:prstGeom>
        </p:spPr>
        <p:txBody>
          <a:bodyPr vert="horz" lIns="91440" tIns="45720" rIns="91440" bIns="45720" rtlCol="0"/>
          <a:lstStyle>
            <a:lvl1pPr algn="l">
              <a:defRPr sz="1200"/>
            </a:lvl1pPr>
          </a:lstStyle>
          <a:p>
            <a:pPr>
              <a:defRPr/>
            </a:pPr>
            <a:endParaRPr lang="en-GB" dirty="0"/>
          </a:p>
        </p:txBody>
      </p:sp>
      <p:sp>
        <p:nvSpPr>
          <p:cNvPr id="4" name="Footer Placeholder 3"/>
          <p:cNvSpPr>
            <a:spLocks noGrp="1"/>
          </p:cNvSpPr>
          <p:nvPr>
            <p:ph type="ftr" sz="quarter" idx="2"/>
          </p:nvPr>
        </p:nvSpPr>
        <p:spPr>
          <a:xfrm>
            <a:off x="0" y="9721850"/>
            <a:ext cx="3076575" cy="511175"/>
          </a:xfrm>
          <a:prstGeom prst="rect">
            <a:avLst/>
          </a:prstGeom>
        </p:spPr>
        <p:txBody>
          <a:bodyPr vert="horz" lIns="91440" tIns="45720" rIns="91440" bIns="45720" rtlCol="0" anchor="b"/>
          <a:lstStyle>
            <a:lvl1pPr algn="l">
              <a:defRPr sz="1200"/>
            </a:lvl1pPr>
          </a:lstStyle>
          <a:p>
            <a:pPr>
              <a:defRPr/>
            </a:pPr>
            <a:r>
              <a:rPr lang="en-GB" dirty="0"/>
              <a:t>Isabella Wallace Ltd | isabellawallace.com</a:t>
            </a:r>
          </a:p>
        </p:txBody>
      </p:sp>
    </p:spTree>
    <p:extLst>
      <p:ext uri="{BB962C8B-B14F-4D97-AF65-F5344CB8AC3E}">
        <p14:creationId xmlns:p14="http://schemas.microsoft.com/office/powerpoint/2010/main" val="18821519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7218" name="AutoShape 1"/>
          <p:cNvSpPr>
            <a:spLocks noChangeArrowheads="1"/>
          </p:cNvSpPr>
          <p:nvPr/>
        </p:nvSpPr>
        <p:spPr bwMode="auto">
          <a:xfrm>
            <a:off x="0" y="0"/>
            <a:ext cx="7099300" cy="10234613"/>
          </a:xfrm>
          <a:prstGeom prst="roundRect">
            <a:avLst>
              <a:gd name="adj" fmla="val 19"/>
            </a:avLst>
          </a:prstGeom>
          <a:solidFill>
            <a:srgbClr val="FFFFFF"/>
          </a:solidFill>
          <a:ln>
            <a:noFill/>
          </a:ln>
          <a:effectLst/>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41" tIns="43420" rIns="86841" bIns="43420" anchor="ctr"/>
          <a:lstStyle/>
          <a:p>
            <a:pPr algn="ctr" hangingPunct="0">
              <a:lnSpc>
                <a:spcPct val="93000"/>
              </a:lnSpc>
              <a:buClr>
                <a:srgbClr val="000000"/>
              </a:buClr>
              <a:buSzPct val="100000"/>
              <a:buFont typeface="Times New Roman" pitchFamily="18" charset="0"/>
              <a:buNone/>
            </a:pPr>
            <a:endParaRPr lang="en-US" dirty="0">
              <a:solidFill>
                <a:schemeClr val="bg1"/>
              </a:solidFill>
            </a:endParaRPr>
          </a:p>
        </p:txBody>
      </p:sp>
      <p:sp>
        <p:nvSpPr>
          <p:cNvPr id="137219" name="Rectangle 2"/>
          <p:cNvSpPr>
            <a:spLocks noGrp="1" noRot="1" noChangeAspect="1" noChangeArrowheads="1"/>
          </p:cNvSpPr>
          <p:nvPr>
            <p:ph type="sldImg"/>
          </p:nvPr>
        </p:nvSpPr>
        <p:spPr bwMode="auto">
          <a:xfrm>
            <a:off x="141288" y="777875"/>
            <a:ext cx="6813550" cy="3833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051" name="Rectangle 3"/>
          <p:cNvSpPr>
            <a:spLocks noGrp="1" noChangeArrowheads="1"/>
          </p:cNvSpPr>
          <p:nvPr>
            <p:ph type="body"/>
          </p:nvPr>
        </p:nvSpPr>
        <p:spPr bwMode="auto">
          <a:xfrm>
            <a:off x="709613" y="4860925"/>
            <a:ext cx="5676900" cy="4603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en-US" noProof="0"/>
          </a:p>
        </p:txBody>
      </p:sp>
      <p:sp>
        <p:nvSpPr>
          <p:cNvPr id="2052" name="Rectangle 4"/>
          <p:cNvSpPr>
            <a:spLocks noGrp="1" noChangeArrowheads="1"/>
          </p:cNvSpPr>
          <p:nvPr>
            <p:ph type="hdr"/>
          </p:nvPr>
        </p:nvSpPr>
        <p:spPr bwMode="auto">
          <a:xfrm>
            <a:off x="0" y="0"/>
            <a:ext cx="3078163" cy="509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hangingPunct="0">
              <a:lnSpc>
                <a:spcPct val="95000"/>
              </a:lnSpc>
              <a:buClrTx/>
              <a:buSzPct val="100000"/>
              <a:buFontTx/>
              <a:buNone/>
              <a:tabLst>
                <a:tab pos="0" algn="l"/>
                <a:tab pos="425157" algn="l"/>
                <a:tab pos="851822" algn="l"/>
                <a:tab pos="1278486" algn="l"/>
                <a:tab pos="1705151" algn="l"/>
                <a:tab pos="2131815" algn="l"/>
                <a:tab pos="2558480" algn="l"/>
                <a:tab pos="2985145" algn="l"/>
                <a:tab pos="3411810" algn="l"/>
                <a:tab pos="3838474" algn="l"/>
                <a:tab pos="4265139" algn="l"/>
                <a:tab pos="4691803" algn="l"/>
                <a:tab pos="5118468" algn="l"/>
                <a:tab pos="5545132" algn="l"/>
                <a:tab pos="5971797" algn="l"/>
                <a:tab pos="6398461" algn="l"/>
                <a:tab pos="6825126" algn="l"/>
                <a:tab pos="7251790" algn="l"/>
                <a:tab pos="7678456" algn="l"/>
                <a:tab pos="8105120" algn="l"/>
                <a:tab pos="8531785" algn="l"/>
              </a:tabLst>
              <a:defRPr sz="1300">
                <a:solidFill>
                  <a:srgbClr val="000000"/>
                </a:solidFill>
                <a:latin typeface="Times New Roman" pitchFamily="18" charset="0"/>
                <a:cs typeface="Lucida Sans Unicode" pitchFamily="34" charset="0"/>
              </a:defRPr>
            </a:lvl1pPr>
          </a:lstStyle>
          <a:p>
            <a:pPr>
              <a:defRPr/>
            </a:pPr>
            <a:endParaRPr lang="en-GB" dirty="0"/>
          </a:p>
        </p:txBody>
      </p:sp>
      <p:sp>
        <p:nvSpPr>
          <p:cNvPr id="2053" name="Rectangle 5"/>
          <p:cNvSpPr>
            <a:spLocks noGrp="1" noChangeArrowheads="1"/>
          </p:cNvSpPr>
          <p:nvPr>
            <p:ph type="dt"/>
          </p:nvPr>
        </p:nvSpPr>
        <p:spPr bwMode="auto">
          <a:xfrm>
            <a:off x="4017963" y="0"/>
            <a:ext cx="3078162" cy="509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hangingPunct="0">
              <a:lnSpc>
                <a:spcPct val="95000"/>
              </a:lnSpc>
              <a:buClrTx/>
              <a:buSzPct val="100000"/>
              <a:buFontTx/>
              <a:buNone/>
              <a:tabLst>
                <a:tab pos="0" algn="l"/>
                <a:tab pos="425157" algn="l"/>
                <a:tab pos="851822" algn="l"/>
                <a:tab pos="1278486" algn="l"/>
                <a:tab pos="1705151" algn="l"/>
                <a:tab pos="2131815" algn="l"/>
                <a:tab pos="2558480" algn="l"/>
                <a:tab pos="2985145" algn="l"/>
                <a:tab pos="3411810" algn="l"/>
                <a:tab pos="3838474" algn="l"/>
                <a:tab pos="4265139" algn="l"/>
                <a:tab pos="4691803" algn="l"/>
                <a:tab pos="5118468" algn="l"/>
                <a:tab pos="5545132" algn="l"/>
                <a:tab pos="5971797" algn="l"/>
                <a:tab pos="6398461" algn="l"/>
                <a:tab pos="6825126" algn="l"/>
                <a:tab pos="7251790" algn="l"/>
                <a:tab pos="7678456" algn="l"/>
                <a:tab pos="8105120" algn="l"/>
                <a:tab pos="8531785" algn="l"/>
              </a:tabLst>
              <a:defRPr sz="1300">
                <a:solidFill>
                  <a:srgbClr val="000000"/>
                </a:solidFill>
                <a:latin typeface="Times New Roman" pitchFamily="18" charset="0"/>
                <a:cs typeface="Lucida Sans Unicode" pitchFamily="34" charset="0"/>
              </a:defRPr>
            </a:lvl1pPr>
          </a:lstStyle>
          <a:p>
            <a:pPr>
              <a:defRPr/>
            </a:pPr>
            <a:endParaRPr lang="en-GB" dirty="0"/>
          </a:p>
        </p:txBody>
      </p:sp>
      <p:sp>
        <p:nvSpPr>
          <p:cNvPr id="2054" name="Rectangle 6"/>
          <p:cNvSpPr>
            <a:spLocks noGrp="1" noChangeArrowheads="1"/>
          </p:cNvSpPr>
          <p:nvPr>
            <p:ph type="ftr"/>
          </p:nvPr>
        </p:nvSpPr>
        <p:spPr bwMode="auto">
          <a:xfrm>
            <a:off x="0" y="9721850"/>
            <a:ext cx="3078163" cy="509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l" hangingPunct="0">
              <a:lnSpc>
                <a:spcPct val="95000"/>
              </a:lnSpc>
              <a:buClrTx/>
              <a:buSzPct val="100000"/>
              <a:buFontTx/>
              <a:buNone/>
              <a:tabLst>
                <a:tab pos="0" algn="l"/>
                <a:tab pos="425157" algn="l"/>
                <a:tab pos="851822" algn="l"/>
                <a:tab pos="1278486" algn="l"/>
                <a:tab pos="1705151" algn="l"/>
                <a:tab pos="2131815" algn="l"/>
                <a:tab pos="2558480" algn="l"/>
                <a:tab pos="2985145" algn="l"/>
                <a:tab pos="3411810" algn="l"/>
                <a:tab pos="3838474" algn="l"/>
                <a:tab pos="4265139" algn="l"/>
                <a:tab pos="4691803" algn="l"/>
                <a:tab pos="5118468" algn="l"/>
                <a:tab pos="5545132" algn="l"/>
                <a:tab pos="5971797" algn="l"/>
                <a:tab pos="6398461" algn="l"/>
                <a:tab pos="6825126" algn="l"/>
                <a:tab pos="7251790" algn="l"/>
                <a:tab pos="7678456" algn="l"/>
                <a:tab pos="8105120" algn="l"/>
                <a:tab pos="8531785" algn="l"/>
              </a:tabLst>
              <a:defRPr sz="1300">
                <a:solidFill>
                  <a:srgbClr val="000000"/>
                </a:solidFill>
                <a:latin typeface="Times New Roman" pitchFamily="18" charset="0"/>
                <a:cs typeface="Lucida Sans Unicode" pitchFamily="34" charset="0"/>
              </a:defRPr>
            </a:lvl1pPr>
          </a:lstStyle>
          <a:p>
            <a:pPr>
              <a:defRPr/>
            </a:pPr>
            <a:r>
              <a:rPr lang="en-GB" dirty="0"/>
              <a:t>Isabella Wallace Ltd | isabellawallace.com</a:t>
            </a:r>
          </a:p>
        </p:txBody>
      </p:sp>
      <p:sp>
        <p:nvSpPr>
          <p:cNvPr id="2055" name="Rectangle 7"/>
          <p:cNvSpPr>
            <a:spLocks noGrp="1" noChangeArrowheads="1"/>
          </p:cNvSpPr>
          <p:nvPr>
            <p:ph type="sldNum"/>
          </p:nvPr>
        </p:nvSpPr>
        <p:spPr bwMode="auto">
          <a:xfrm>
            <a:off x="4017963" y="9721850"/>
            <a:ext cx="3078162" cy="509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hangingPunct="0">
              <a:lnSpc>
                <a:spcPct val="95000"/>
              </a:lnSpc>
              <a:buClrTx/>
              <a:buSzPct val="100000"/>
              <a:buFontTx/>
              <a:buNone/>
              <a:tabLst>
                <a:tab pos="0" algn="l"/>
                <a:tab pos="425157" algn="l"/>
                <a:tab pos="851822" algn="l"/>
                <a:tab pos="1278486" algn="l"/>
                <a:tab pos="1705151" algn="l"/>
                <a:tab pos="2131815" algn="l"/>
                <a:tab pos="2558480" algn="l"/>
                <a:tab pos="2985145" algn="l"/>
                <a:tab pos="3411810" algn="l"/>
                <a:tab pos="3838474" algn="l"/>
                <a:tab pos="4265139" algn="l"/>
                <a:tab pos="4691803" algn="l"/>
                <a:tab pos="5118468" algn="l"/>
                <a:tab pos="5545132" algn="l"/>
                <a:tab pos="5971797" algn="l"/>
                <a:tab pos="6398461" algn="l"/>
                <a:tab pos="6825126" algn="l"/>
                <a:tab pos="7251790" algn="l"/>
                <a:tab pos="7678456" algn="l"/>
                <a:tab pos="8105120" algn="l"/>
                <a:tab pos="8531785" algn="l"/>
              </a:tabLst>
              <a:defRPr sz="1300">
                <a:solidFill>
                  <a:srgbClr val="000000"/>
                </a:solidFill>
                <a:latin typeface="Times New Roman" pitchFamily="18" charset="0"/>
                <a:cs typeface="Lucida Sans Unicode" pitchFamily="34" charset="0"/>
              </a:defRPr>
            </a:lvl1pPr>
          </a:lstStyle>
          <a:p>
            <a:pPr>
              <a:defRPr/>
            </a:pPr>
            <a:fld id="{1620EF79-D8BC-45B4-8742-3343E27794EB}" type="slidenum">
              <a:rPr lang="en-GB"/>
              <a:pPr>
                <a:defRPr/>
              </a:pPr>
              <a:t>‹#›</a:t>
            </a:fld>
            <a:endParaRPr lang="en-GB" dirty="0"/>
          </a:p>
        </p:txBody>
      </p:sp>
    </p:spTree>
    <p:extLst>
      <p:ext uri="{BB962C8B-B14F-4D97-AF65-F5344CB8AC3E}">
        <p14:creationId xmlns:p14="http://schemas.microsoft.com/office/powerpoint/2010/main" val="109893012"/>
      </p:ext>
    </p:extLst>
  </p:cSld>
  <p:clrMap bg1="lt1" tx1="dk1" bg2="lt2" tx2="dk2" accent1="accent1" accent2="accent2" accent3="accent3" accent4="accent4" accent5="accent5" accent6="accent6" hlink="hlink" folHlink="folHlink"/>
  <p:hf hdr="0" dt="0"/>
  <p:notesStyle>
    <a:lvl1pPr algn="l" defTabSz="44912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Arial" pitchFamily="34" charset="0"/>
      </a:defRPr>
    </a:lvl1pPr>
    <a:lvl2pPr marL="742719" indent="-285662" algn="l" defTabSz="44912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Arial" pitchFamily="34" charset="0"/>
      </a:defRPr>
    </a:lvl2pPr>
    <a:lvl3pPr marL="1142643" indent="-228529" algn="l" defTabSz="44912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Arial" pitchFamily="34" charset="0"/>
      </a:defRPr>
    </a:lvl3pPr>
    <a:lvl4pPr marL="1599702" indent="-228529" algn="l" defTabSz="44912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Arial" pitchFamily="34" charset="0"/>
      </a:defRPr>
    </a:lvl4pPr>
    <a:lvl5pPr marL="2056760" indent="-228529" algn="l" defTabSz="44912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Arial" pitchFamily="34" charset="0"/>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Teacher Notes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Use this slide to display or establish your class agreement/ground rules for the lesson. </a:t>
            </a:r>
            <a:r>
              <a:rPr lang="en-GB" dirty="0">
                <a:effectLst/>
              </a:rPr>
              <a:t>It is important to ensure that students all know they have a right to pass if they are asked to answer a question which might be sensitive, and that there should be no personal stories.</a:t>
            </a:r>
            <a:r>
              <a:rPr lang="en-GB" sz="1200" kern="1200" dirty="0">
                <a:solidFill>
                  <a:schemeClr val="tx1"/>
                </a:solidFill>
                <a:effectLst/>
                <a:latin typeface="Times New Roman" pitchFamily="18" charset="0"/>
                <a:ea typeface="+mn-ea"/>
                <a:cs typeface="Arial" pitchFamily="34" charset="0"/>
              </a:rPr>
              <a:t> </a:t>
            </a:r>
            <a:endParaRPr lang="en-GB" dirty="0">
              <a:effectLst/>
            </a:endParaRPr>
          </a:p>
          <a:p>
            <a:endParaRPr lang="en-US" dirty="0"/>
          </a:p>
        </p:txBody>
      </p:sp>
      <p:sp>
        <p:nvSpPr>
          <p:cNvPr id="4" name="Footer Placeholder 3"/>
          <p:cNvSpPr>
            <a:spLocks noGrp="1"/>
          </p:cNvSpPr>
          <p:nvPr>
            <p:ph type="ftr"/>
          </p:nvPr>
        </p:nvSpPr>
        <p:spPr/>
        <p:txBody>
          <a:bodyPr/>
          <a:lstStyle/>
          <a:p>
            <a:pPr>
              <a:defRPr/>
            </a:pPr>
            <a:r>
              <a:rPr lang="en-GB" dirty="0"/>
              <a:t>Isabella Wallace Ltd | isabellawallace.com</a:t>
            </a:r>
          </a:p>
        </p:txBody>
      </p:sp>
      <p:sp>
        <p:nvSpPr>
          <p:cNvPr id="5" name="Slide Number Placeholder 4"/>
          <p:cNvSpPr>
            <a:spLocks noGrp="1"/>
          </p:cNvSpPr>
          <p:nvPr>
            <p:ph type="sldNum"/>
          </p:nvPr>
        </p:nvSpPr>
        <p:spPr/>
        <p:txBody>
          <a:bodyPr/>
          <a:lstStyle/>
          <a:p>
            <a:pPr>
              <a:defRPr/>
            </a:pPr>
            <a:fld id="{1620EF79-D8BC-45B4-8742-3343E27794EB}" type="slidenum">
              <a:rPr lang="en-GB" smtClean="0"/>
              <a:pPr>
                <a:defRPr/>
              </a:pPr>
              <a:t>2</a:t>
            </a:fld>
            <a:endParaRPr lang="en-GB" dirty="0"/>
          </a:p>
        </p:txBody>
      </p:sp>
    </p:spTree>
    <p:extLst>
      <p:ext uri="{BB962C8B-B14F-4D97-AF65-F5344CB8AC3E}">
        <p14:creationId xmlns:p14="http://schemas.microsoft.com/office/powerpoint/2010/main" val="14998189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rgbClr val="000000"/>
                </a:solidFill>
                <a:effectLst/>
                <a:latin typeface="Times New Roman" pitchFamily="18" charset="0"/>
                <a:ea typeface="+mn-ea"/>
                <a:cs typeface="Arial" pitchFamily="34" charset="0"/>
              </a:rPr>
              <a:t>The </a:t>
            </a:r>
            <a:r>
              <a:rPr lang="en-GB" sz="1200" b="1" i="0" u="none" strike="noStrike" kern="1200" dirty="0">
                <a:solidFill>
                  <a:srgbClr val="000000"/>
                </a:solidFill>
                <a:effectLst/>
                <a:latin typeface="Times New Roman" pitchFamily="18" charset="0"/>
                <a:ea typeface="+mn-ea"/>
                <a:cs typeface="Arial" pitchFamily="34" charset="0"/>
              </a:rPr>
              <a:t>Yerkes</a:t>
            </a:r>
            <a:r>
              <a:rPr lang="en-GB" sz="1200" b="0" i="0" u="none" strike="noStrike" kern="1200" dirty="0">
                <a:solidFill>
                  <a:srgbClr val="000000"/>
                </a:solidFill>
                <a:effectLst/>
                <a:latin typeface="Times New Roman" pitchFamily="18" charset="0"/>
                <a:ea typeface="+mn-ea"/>
                <a:cs typeface="Arial" pitchFamily="34" charset="0"/>
              </a:rPr>
              <a:t>–</a:t>
            </a:r>
            <a:r>
              <a:rPr lang="en-GB" sz="1200" b="1" i="0" u="none" strike="noStrike" kern="1200" dirty="0">
                <a:solidFill>
                  <a:srgbClr val="000000"/>
                </a:solidFill>
                <a:effectLst/>
                <a:latin typeface="Times New Roman" pitchFamily="18" charset="0"/>
                <a:ea typeface="+mn-ea"/>
                <a:cs typeface="Arial" pitchFamily="34" charset="0"/>
              </a:rPr>
              <a:t>Dodson</a:t>
            </a:r>
            <a:r>
              <a:rPr lang="en-GB" sz="1200" b="0" i="0" u="none" strike="noStrike" kern="1200" dirty="0">
                <a:solidFill>
                  <a:srgbClr val="000000"/>
                </a:solidFill>
                <a:effectLst/>
                <a:latin typeface="Times New Roman" pitchFamily="18" charset="0"/>
                <a:ea typeface="+mn-ea"/>
                <a:cs typeface="Arial" pitchFamily="34" charset="0"/>
              </a:rPr>
              <a:t> law is based on the relationship between pressure and performance, originally developed by psychologists Robert M. </a:t>
            </a:r>
            <a:r>
              <a:rPr lang="en-GB" sz="1200" b="1" i="0" u="none" strike="noStrike" kern="1200" dirty="0">
                <a:solidFill>
                  <a:srgbClr val="000000"/>
                </a:solidFill>
                <a:effectLst/>
                <a:latin typeface="Times New Roman" pitchFamily="18" charset="0"/>
                <a:ea typeface="+mn-ea"/>
                <a:cs typeface="Arial" pitchFamily="34" charset="0"/>
              </a:rPr>
              <a:t>Yerkes</a:t>
            </a:r>
            <a:r>
              <a:rPr lang="en-GB" sz="1200" b="0" i="0" u="none" strike="noStrike" kern="1200" dirty="0">
                <a:solidFill>
                  <a:srgbClr val="000000"/>
                </a:solidFill>
                <a:effectLst/>
                <a:latin typeface="Times New Roman" pitchFamily="18" charset="0"/>
                <a:ea typeface="+mn-ea"/>
                <a:cs typeface="Arial" pitchFamily="34" charset="0"/>
              </a:rPr>
              <a:t> and John Dillingham </a:t>
            </a:r>
            <a:r>
              <a:rPr lang="en-GB" sz="1200" b="1" i="0" u="none" strike="noStrike" kern="1200" dirty="0">
                <a:solidFill>
                  <a:srgbClr val="000000"/>
                </a:solidFill>
                <a:effectLst/>
                <a:latin typeface="Times New Roman" pitchFamily="18" charset="0"/>
                <a:ea typeface="+mn-ea"/>
                <a:cs typeface="Arial" pitchFamily="34" charset="0"/>
              </a:rPr>
              <a:t>Dodson</a:t>
            </a:r>
            <a:r>
              <a:rPr lang="en-GB" sz="1200" b="0" i="0" u="none" strike="noStrike" kern="1200" dirty="0">
                <a:solidFill>
                  <a:srgbClr val="000000"/>
                </a:solidFill>
                <a:effectLst/>
                <a:latin typeface="Times New Roman" pitchFamily="18" charset="0"/>
                <a:ea typeface="+mn-ea"/>
                <a:cs typeface="Arial" pitchFamily="34" charset="0"/>
              </a:rPr>
              <a:t> in 1908. </a:t>
            </a:r>
          </a:p>
          <a:p>
            <a:endParaRPr lang="en-GB" sz="1200" b="0" i="0" u="none" strike="noStrike" kern="1200" dirty="0">
              <a:solidFill>
                <a:srgbClr val="000000"/>
              </a:solidFill>
              <a:effectLst/>
              <a:latin typeface="Times New Roman" pitchFamily="18" charset="0"/>
              <a:ea typeface="+mn-ea"/>
              <a:cs typeface="Arial" pitchFamily="34" charset="0"/>
            </a:endParaRPr>
          </a:p>
          <a:p>
            <a:r>
              <a:rPr lang="en-GB" sz="1200" b="0" i="0" u="none" strike="noStrike" kern="1200" dirty="0">
                <a:solidFill>
                  <a:srgbClr val="000000"/>
                </a:solidFill>
                <a:effectLst/>
                <a:latin typeface="Times New Roman" pitchFamily="18" charset="0"/>
                <a:ea typeface="+mn-ea"/>
                <a:cs typeface="Arial" pitchFamily="34" charset="0"/>
              </a:rPr>
              <a:t>The law dictates that performance increases with physiological or mental stress, but only up to a point, according to what is known as the Yerkes-Dodson Law.</a:t>
            </a:r>
          </a:p>
          <a:p>
            <a:endParaRPr lang="en-GB" sz="1200" b="0" i="0" u="none" strike="noStrike" kern="1200" dirty="0">
              <a:solidFill>
                <a:srgbClr val="000000"/>
              </a:solidFill>
              <a:effectLst/>
              <a:latin typeface="Times New Roman" pitchFamily="18" charset="0"/>
              <a:ea typeface="+mn-ea"/>
              <a:cs typeface="Arial" pitchFamily="34" charset="0"/>
            </a:endParaRPr>
          </a:p>
          <a:p>
            <a:r>
              <a:rPr lang="en-GB" sz="1200" b="0" i="0" u="none" strike="noStrike" kern="1200" dirty="0">
                <a:solidFill>
                  <a:srgbClr val="000000"/>
                </a:solidFill>
                <a:effectLst/>
                <a:latin typeface="Times New Roman" pitchFamily="18" charset="0"/>
                <a:ea typeface="+mn-ea"/>
                <a:cs typeface="Arial" pitchFamily="34" charset="0"/>
              </a:rPr>
              <a:t>When the level of </a:t>
            </a:r>
            <a:r>
              <a:rPr lang="en-GB" sz="1200" b="1" i="0" u="none" strike="noStrike" kern="1200" dirty="0">
                <a:solidFill>
                  <a:srgbClr val="000000"/>
                </a:solidFill>
                <a:effectLst/>
                <a:latin typeface="Times New Roman" pitchFamily="18" charset="0"/>
                <a:ea typeface="+mn-ea"/>
                <a:cs typeface="Arial" pitchFamily="34" charset="0"/>
              </a:rPr>
              <a:t>stress</a:t>
            </a:r>
            <a:r>
              <a:rPr lang="en-GB" sz="1200" b="0" i="0" u="none" strike="noStrike" kern="1200" dirty="0">
                <a:solidFill>
                  <a:srgbClr val="000000"/>
                </a:solidFill>
                <a:effectLst/>
                <a:latin typeface="Times New Roman" pitchFamily="18" charset="0"/>
                <a:ea typeface="+mn-ea"/>
                <a:cs typeface="Arial" pitchFamily="34" charset="0"/>
              </a:rPr>
              <a:t> becomes too high, performance decreases. ... Research has found that different tasks require different levels of stress for optimal performance. Cortisol, our stress hormone, is not meant to be in our bodies long-term and if we are chronically stressed, the long-term effects of excessive cortisol in our systems has scientifically proven detrimental to our immune systems. When we put too much pressure on ourselves or others do this to us, we can reach stress overload which can onset panic and anxiety. </a:t>
            </a:r>
            <a:endParaRPr lang="en-US" dirty="0"/>
          </a:p>
        </p:txBody>
      </p:sp>
      <p:sp>
        <p:nvSpPr>
          <p:cNvPr id="4" name="Footer Placeholder 3"/>
          <p:cNvSpPr>
            <a:spLocks noGrp="1"/>
          </p:cNvSpPr>
          <p:nvPr>
            <p:ph type="ftr"/>
          </p:nvPr>
        </p:nvSpPr>
        <p:spPr/>
        <p:txBody>
          <a:bodyPr/>
          <a:lstStyle/>
          <a:p>
            <a:pPr>
              <a:defRPr/>
            </a:pPr>
            <a:r>
              <a:rPr lang="en-GB" dirty="0"/>
              <a:t>Isabella Wallace Ltd | isabellawallace.com</a:t>
            </a:r>
          </a:p>
        </p:txBody>
      </p:sp>
      <p:sp>
        <p:nvSpPr>
          <p:cNvPr id="5" name="Slide Number Placeholder 4"/>
          <p:cNvSpPr>
            <a:spLocks noGrp="1"/>
          </p:cNvSpPr>
          <p:nvPr>
            <p:ph type="sldNum"/>
          </p:nvPr>
        </p:nvSpPr>
        <p:spPr/>
        <p:txBody>
          <a:bodyPr/>
          <a:lstStyle/>
          <a:p>
            <a:pPr>
              <a:defRPr/>
            </a:pPr>
            <a:fld id="{1620EF79-D8BC-45B4-8742-3343E27794EB}" type="slidenum">
              <a:rPr lang="en-GB" smtClean="0"/>
              <a:pPr>
                <a:defRPr/>
              </a:pPr>
              <a:t>11</a:t>
            </a:fld>
            <a:endParaRPr lang="en-GB" dirty="0"/>
          </a:p>
        </p:txBody>
      </p:sp>
    </p:spTree>
    <p:extLst>
      <p:ext uri="{BB962C8B-B14F-4D97-AF65-F5344CB8AC3E}">
        <p14:creationId xmlns:p14="http://schemas.microsoft.com/office/powerpoint/2010/main" val="1420328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rgbClr val="000000"/>
                </a:solidFill>
                <a:effectLst/>
                <a:latin typeface="Times New Roman" pitchFamily="18" charset="0"/>
                <a:ea typeface="+mn-ea"/>
                <a:cs typeface="Arial" pitchFamily="34" charset="0"/>
              </a:rPr>
              <a:t>Discuss the diagram above, note the tap and release valve which are a metaphor for coping skills. </a:t>
            </a:r>
          </a:p>
          <a:p>
            <a:r>
              <a:rPr lang="en-GB" sz="1200" kern="1200" dirty="0">
                <a:solidFill>
                  <a:srgbClr val="000000"/>
                </a:solidFill>
                <a:effectLst/>
                <a:latin typeface="Times New Roman" pitchFamily="18" charset="0"/>
                <a:ea typeface="+mn-ea"/>
                <a:cs typeface="Arial" pitchFamily="34" charset="0"/>
              </a:rPr>
              <a:t>Think about the size of the bucket- what happens when there is too much stress (water) going into the bucket?</a:t>
            </a:r>
            <a:endParaRPr lang="en-GB" dirty="0"/>
          </a:p>
          <a:p>
            <a:r>
              <a:rPr lang="en-GB" dirty="0">
                <a:solidFill>
                  <a:srgbClr val="141919"/>
                </a:solidFill>
                <a:latin typeface="Avenir" panose="02000503020000020003" pitchFamily="2" charset="0"/>
              </a:rPr>
              <a:t>Ask the students to think about the things that could go in the bucket - all the things that contribute to stress in their life, e.g. tests, exams, schoolwork, arguing with siblings, friendships, etc.</a:t>
            </a:r>
          </a:p>
          <a:p>
            <a:pPr marL="0" marR="0" lvl="0" indent="0" algn="l" defTabSz="44912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GB" sz="1200" kern="1200" dirty="0">
                <a:solidFill>
                  <a:srgbClr val="000000"/>
                </a:solidFill>
                <a:effectLst/>
                <a:latin typeface="Times New Roman" pitchFamily="18" charset="0"/>
                <a:ea typeface="+mn-ea"/>
                <a:cs typeface="Arial" pitchFamily="34" charset="0"/>
              </a:rPr>
              <a:t>Finally, ask them to think about the things they can do to reduce the stress level of our bucket e.g. play sports, walk the dog, listen to music, cook</a:t>
            </a:r>
          </a:p>
          <a:p>
            <a:pPr marL="0" marR="0" lvl="0" indent="0" algn="l" defTabSz="44912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endParaRPr lang="en-GB" sz="1200" kern="1200" dirty="0">
              <a:solidFill>
                <a:srgbClr val="000000"/>
              </a:solidFill>
              <a:effectLst/>
              <a:latin typeface="Times New Roman" pitchFamily="18" charset="0"/>
              <a:ea typeface="+mn-ea"/>
              <a:cs typeface="Arial" pitchFamily="34" charset="0"/>
            </a:endParaRPr>
          </a:p>
          <a:p>
            <a:pPr marL="0" marR="0" lvl="0" indent="0" algn="l" defTabSz="44912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GB" sz="1200" kern="1200" dirty="0">
                <a:solidFill>
                  <a:srgbClr val="000000"/>
                </a:solidFill>
                <a:effectLst/>
                <a:latin typeface="Times New Roman" pitchFamily="18" charset="0"/>
                <a:ea typeface="+mn-ea"/>
                <a:cs typeface="Arial" pitchFamily="34" charset="0"/>
              </a:rPr>
              <a:t>Students to use their own stress buckets and complete (Just Talk exercise) – mention that Just Talk was a campaign launched in Hertfordshire, a county in England, to specifically encourage boys and men to talk about their mental health, it has grown as a very successful campaign, that now girls and woman have become involved too. There are lots of resources on their website, www.justtalkherts.org  </a:t>
            </a:r>
          </a:p>
          <a:p>
            <a:endParaRPr lang="en-GB" dirty="0">
              <a:solidFill>
                <a:srgbClr val="141919"/>
              </a:solidFill>
              <a:latin typeface="Avenir" panose="02000503020000020003" pitchFamily="2" charset="0"/>
            </a:endParaRPr>
          </a:p>
          <a:p>
            <a:r>
              <a:rPr lang="en-GB" dirty="0">
                <a:solidFill>
                  <a:srgbClr val="141919"/>
                </a:solidFill>
                <a:latin typeface="Avenir" panose="02000503020000020003" pitchFamily="2" charset="0"/>
              </a:rPr>
              <a:t>Thirdly, ask the following questions or ask the young person to ask themselves: (time permitting)</a:t>
            </a:r>
            <a:endParaRPr lang="en-GB" dirty="0"/>
          </a:p>
          <a:p>
            <a:pPr marL="228600" indent="-228600">
              <a:buAutoNum type="arabicPeriod"/>
            </a:pPr>
            <a:r>
              <a:rPr lang="en-GB" b="1" dirty="0">
                <a:solidFill>
                  <a:srgbClr val="141919"/>
                </a:solidFill>
                <a:latin typeface="Avenir" panose="02000503020000020003" pitchFamily="2" charset="0"/>
              </a:rPr>
              <a:t>Do you have any evidence to support your feelings? </a:t>
            </a:r>
          </a:p>
          <a:p>
            <a:pPr marL="228600" indent="-228600">
              <a:buAutoNum type="arabicPeriod"/>
            </a:pPr>
            <a:r>
              <a:rPr lang="en-GB" b="1" dirty="0">
                <a:solidFill>
                  <a:srgbClr val="141919"/>
                </a:solidFill>
                <a:latin typeface="Avenir" panose="02000503020000020003" pitchFamily="2" charset="0"/>
              </a:rPr>
              <a:t>What can you change?</a:t>
            </a:r>
          </a:p>
          <a:p>
            <a:pPr marL="228600" indent="-228600">
              <a:buAutoNum type="arabicPeriod"/>
            </a:pPr>
            <a:r>
              <a:rPr lang="en-GB" b="1" dirty="0">
                <a:solidFill>
                  <a:srgbClr val="56FCA5"/>
                </a:solidFill>
                <a:latin typeface="Avenir" panose="02000503020000020003" pitchFamily="2" charset="0"/>
              </a:rPr>
              <a:t> </a:t>
            </a:r>
            <a:r>
              <a:rPr lang="en-GB" b="1" dirty="0">
                <a:solidFill>
                  <a:srgbClr val="141919"/>
                </a:solidFill>
                <a:latin typeface="Avenir" panose="02000503020000020003" pitchFamily="2" charset="0"/>
              </a:rPr>
              <a:t>What can’t you change and need to accept?</a:t>
            </a:r>
          </a:p>
          <a:p>
            <a:pPr marL="228600" indent="-228600">
              <a:buAutoNum type="arabicPeriod"/>
            </a:pPr>
            <a:r>
              <a:rPr lang="en-GB" b="1" dirty="0">
                <a:solidFill>
                  <a:srgbClr val="141919"/>
                </a:solidFill>
                <a:latin typeface="Avenir" panose="02000503020000020003" pitchFamily="2" charset="0"/>
              </a:rPr>
              <a:t> What needs your urgent attention? </a:t>
            </a:r>
            <a:endParaRPr lang="en-GB" dirty="0"/>
          </a:p>
          <a:p>
            <a:pPr marL="228600" indent="-228600">
              <a:buAutoNum type="arabicPeriod" startAt="5"/>
            </a:pPr>
            <a:r>
              <a:rPr lang="en-GB" b="1" dirty="0">
                <a:solidFill>
                  <a:srgbClr val="141919"/>
                </a:solidFill>
                <a:latin typeface="Avenir" panose="02000503020000020003" pitchFamily="2" charset="0"/>
              </a:rPr>
              <a:t>Can anyone help you?</a:t>
            </a:r>
          </a:p>
          <a:p>
            <a:pPr marL="228600" indent="-228600">
              <a:buAutoNum type="arabicPeriod" startAt="5"/>
            </a:pPr>
            <a:endParaRPr lang="en-GB" dirty="0"/>
          </a:p>
          <a:p>
            <a:r>
              <a:rPr lang="en-GB" dirty="0">
                <a:solidFill>
                  <a:srgbClr val="141919"/>
                </a:solidFill>
                <a:latin typeface="Avenir" panose="02000503020000020003" pitchFamily="2" charset="0"/>
              </a:rPr>
              <a:t>The students can also consider the helpful and unhelpful coping strategies that they employ. Are there any unhelpful strategies that they could reduce and any helpful ones they could increase? </a:t>
            </a:r>
            <a:endParaRPr lang="en-GB" dirty="0"/>
          </a:p>
          <a:p>
            <a:r>
              <a:rPr lang="en-GB" sz="1200" kern="1200" dirty="0">
                <a:solidFill>
                  <a:srgbClr val="000000"/>
                </a:solidFill>
                <a:effectLst/>
                <a:latin typeface="Times New Roman" pitchFamily="18" charset="0"/>
                <a:ea typeface="+mn-ea"/>
                <a:cs typeface="Arial" pitchFamily="34" charset="0"/>
              </a:rPr>
              <a:t>We need to identify strategies that we can use that release the stress and pressure and help things to feel manageable </a:t>
            </a:r>
          </a:p>
          <a:p>
            <a:endParaRPr lang="en-US" dirty="0"/>
          </a:p>
        </p:txBody>
      </p:sp>
      <p:sp>
        <p:nvSpPr>
          <p:cNvPr id="4" name="Footer Placeholder 3"/>
          <p:cNvSpPr>
            <a:spLocks noGrp="1"/>
          </p:cNvSpPr>
          <p:nvPr>
            <p:ph type="ftr"/>
          </p:nvPr>
        </p:nvSpPr>
        <p:spPr/>
        <p:txBody>
          <a:bodyPr/>
          <a:lstStyle/>
          <a:p>
            <a:pPr>
              <a:defRPr/>
            </a:pPr>
            <a:r>
              <a:rPr lang="en-GB" dirty="0"/>
              <a:t>Isabella Wallace Ltd | isabellawallace.com</a:t>
            </a:r>
          </a:p>
        </p:txBody>
      </p:sp>
      <p:sp>
        <p:nvSpPr>
          <p:cNvPr id="5" name="Slide Number Placeholder 4"/>
          <p:cNvSpPr>
            <a:spLocks noGrp="1"/>
          </p:cNvSpPr>
          <p:nvPr>
            <p:ph type="sldNum"/>
          </p:nvPr>
        </p:nvSpPr>
        <p:spPr/>
        <p:txBody>
          <a:bodyPr/>
          <a:lstStyle/>
          <a:p>
            <a:pPr>
              <a:defRPr/>
            </a:pPr>
            <a:fld id="{1620EF79-D8BC-45B4-8742-3343E27794EB}" type="slidenum">
              <a:rPr lang="en-GB" smtClean="0"/>
              <a:pPr>
                <a:defRPr/>
              </a:pPr>
              <a:t>12</a:t>
            </a:fld>
            <a:endParaRPr lang="en-GB" dirty="0"/>
          </a:p>
        </p:txBody>
      </p:sp>
    </p:spTree>
    <p:extLst>
      <p:ext uri="{BB962C8B-B14F-4D97-AF65-F5344CB8AC3E}">
        <p14:creationId xmlns:p14="http://schemas.microsoft.com/office/powerpoint/2010/main" val="4027575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4912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GB" sz="1200" kern="1200" dirty="0">
                <a:solidFill>
                  <a:srgbClr val="000000"/>
                </a:solidFill>
                <a:effectLst/>
                <a:latin typeface="Times New Roman" pitchFamily="18" charset="0"/>
                <a:ea typeface="+mn-ea"/>
                <a:cs typeface="Arial" pitchFamily="34" charset="0"/>
              </a:rPr>
              <a:t>Activity: Read each statement carefully and get the students to think about how each one might have an impact on emotional wellbeing. The statements are mixed, some will impact our wellbeing positively and some negatively. How can they impact a young person and make them feel?</a:t>
            </a:r>
            <a:endParaRPr lang="en-GB" dirty="0"/>
          </a:p>
          <a:p>
            <a:endParaRPr lang="en-US" dirty="0"/>
          </a:p>
        </p:txBody>
      </p:sp>
      <p:sp>
        <p:nvSpPr>
          <p:cNvPr id="4" name="Footer Placeholder 3"/>
          <p:cNvSpPr>
            <a:spLocks noGrp="1"/>
          </p:cNvSpPr>
          <p:nvPr>
            <p:ph type="ftr"/>
          </p:nvPr>
        </p:nvSpPr>
        <p:spPr/>
        <p:txBody>
          <a:bodyPr/>
          <a:lstStyle/>
          <a:p>
            <a:pPr>
              <a:defRPr/>
            </a:pPr>
            <a:r>
              <a:rPr lang="en-GB" dirty="0"/>
              <a:t>Isabella Wallace Ltd | isabellawallace.com</a:t>
            </a:r>
          </a:p>
        </p:txBody>
      </p:sp>
      <p:sp>
        <p:nvSpPr>
          <p:cNvPr id="5" name="Slide Number Placeholder 4"/>
          <p:cNvSpPr>
            <a:spLocks noGrp="1"/>
          </p:cNvSpPr>
          <p:nvPr>
            <p:ph type="sldNum"/>
          </p:nvPr>
        </p:nvSpPr>
        <p:spPr/>
        <p:txBody>
          <a:bodyPr/>
          <a:lstStyle/>
          <a:p>
            <a:pPr>
              <a:defRPr/>
            </a:pPr>
            <a:fld id="{1620EF79-D8BC-45B4-8742-3343E27794EB}" type="slidenum">
              <a:rPr lang="en-GB" smtClean="0"/>
              <a:pPr>
                <a:defRPr/>
              </a:pPr>
              <a:t>13</a:t>
            </a:fld>
            <a:endParaRPr lang="en-GB" dirty="0"/>
          </a:p>
        </p:txBody>
      </p:sp>
    </p:spTree>
    <p:extLst>
      <p:ext uri="{BB962C8B-B14F-4D97-AF65-F5344CB8AC3E}">
        <p14:creationId xmlns:p14="http://schemas.microsoft.com/office/powerpoint/2010/main" val="2520798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4912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GB" sz="1200" kern="1200" dirty="0">
                <a:solidFill>
                  <a:srgbClr val="000000"/>
                </a:solidFill>
                <a:effectLst/>
                <a:latin typeface="Times New Roman" pitchFamily="18" charset="0"/>
                <a:ea typeface="+mn-ea"/>
                <a:cs typeface="Arial" pitchFamily="34" charset="0"/>
              </a:rPr>
              <a:t>To discuss with the class: they can share ideas of some healthy and unhealthy coping strategies (if self-harm comes up, it is an unhealthy coping strategy, it doesn’t necessarily mean that a person has mental ill health if they are self-harming)</a:t>
            </a:r>
          </a:p>
        </p:txBody>
      </p:sp>
      <p:sp>
        <p:nvSpPr>
          <p:cNvPr id="4" name="Footer Placeholder 3"/>
          <p:cNvSpPr>
            <a:spLocks noGrp="1"/>
          </p:cNvSpPr>
          <p:nvPr>
            <p:ph type="ftr"/>
          </p:nvPr>
        </p:nvSpPr>
        <p:spPr/>
        <p:txBody>
          <a:bodyPr/>
          <a:lstStyle/>
          <a:p>
            <a:pPr>
              <a:defRPr/>
            </a:pPr>
            <a:r>
              <a:rPr lang="en-GB" dirty="0"/>
              <a:t>Isabella Wallace Ltd | isabellawallace.com</a:t>
            </a:r>
          </a:p>
        </p:txBody>
      </p:sp>
      <p:sp>
        <p:nvSpPr>
          <p:cNvPr id="5" name="Slide Number Placeholder 4"/>
          <p:cNvSpPr>
            <a:spLocks noGrp="1"/>
          </p:cNvSpPr>
          <p:nvPr>
            <p:ph type="sldNum"/>
          </p:nvPr>
        </p:nvSpPr>
        <p:spPr/>
        <p:txBody>
          <a:bodyPr/>
          <a:lstStyle/>
          <a:p>
            <a:pPr>
              <a:defRPr/>
            </a:pPr>
            <a:fld id="{1620EF79-D8BC-45B4-8742-3343E27794EB}" type="slidenum">
              <a:rPr lang="en-GB" smtClean="0"/>
              <a:pPr>
                <a:defRPr/>
              </a:pPr>
              <a:t>14</a:t>
            </a:fld>
            <a:endParaRPr lang="en-GB" dirty="0"/>
          </a:p>
        </p:txBody>
      </p:sp>
    </p:spTree>
    <p:extLst>
      <p:ext uri="{BB962C8B-B14F-4D97-AF65-F5344CB8AC3E}">
        <p14:creationId xmlns:p14="http://schemas.microsoft.com/office/powerpoint/2010/main" val="25103898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to consider the risks associated with each behavior and what an alternative healthier coping strategy would be. Risks can include immediate/short term, long term risks, as well as social and emotional risks. They can turn to the person next to them and have a quick discussion. </a:t>
            </a:r>
          </a:p>
          <a:p>
            <a:endParaRPr lang="en-US" dirty="0"/>
          </a:p>
          <a:p>
            <a:r>
              <a:rPr lang="en-US" dirty="0"/>
              <a:t>To mention that often people become addicted to drugs and alcohol or may develop an eating disorder, as they have not learnt various coping strategies to manage their emotions and cope with difficult situations that impact us in our lives. Resilience is about our ability to bounce back and recover from stressful and adverse situations and events in life. </a:t>
            </a:r>
          </a:p>
          <a:p>
            <a:endParaRPr lang="en-US" dirty="0"/>
          </a:p>
          <a:p>
            <a:r>
              <a:rPr lang="en-US" dirty="0"/>
              <a:t>Learning coping strategies is proven to increase one’s resilience, improve mental health, enhance the quality of one’s life increases our emotional intelligence and our self-esteem (how we feel about ourselves) – which are all highly important.</a:t>
            </a:r>
          </a:p>
          <a:p>
            <a:endParaRPr lang="en-US" dirty="0"/>
          </a:p>
          <a:p>
            <a:r>
              <a:rPr lang="en-US" dirty="0"/>
              <a:t>Intelligence is not just about academic intelligence, but also about social and emotional intelligence – how we communicate with other’s and ourselves etc.</a:t>
            </a:r>
          </a:p>
        </p:txBody>
      </p:sp>
      <p:sp>
        <p:nvSpPr>
          <p:cNvPr id="4" name="Footer Placeholder 3"/>
          <p:cNvSpPr>
            <a:spLocks noGrp="1"/>
          </p:cNvSpPr>
          <p:nvPr>
            <p:ph type="ftr"/>
          </p:nvPr>
        </p:nvSpPr>
        <p:spPr/>
        <p:txBody>
          <a:bodyPr/>
          <a:lstStyle/>
          <a:p>
            <a:pPr>
              <a:defRPr/>
            </a:pPr>
            <a:r>
              <a:rPr lang="en-GB" dirty="0"/>
              <a:t>Isabella Wallace Ltd | isabellawallace.com</a:t>
            </a:r>
          </a:p>
        </p:txBody>
      </p:sp>
      <p:sp>
        <p:nvSpPr>
          <p:cNvPr id="5" name="Slide Number Placeholder 4"/>
          <p:cNvSpPr>
            <a:spLocks noGrp="1"/>
          </p:cNvSpPr>
          <p:nvPr>
            <p:ph type="sldNum"/>
          </p:nvPr>
        </p:nvSpPr>
        <p:spPr/>
        <p:txBody>
          <a:bodyPr/>
          <a:lstStyle/>
          <a:p>
            <a:pPr>
              <a:defRPr/>
            </a:pPr>
            <a:fld id="{1620EF79-D8BC-45B4-8742-3343E27794EB}" type="slidenum">
              <a:rPr lang="en-GB" smtClean="0"/>
              <a:pPr>
                <a:defRPr/>
              </a:pPr>
              <a:t>15</a:t>
            </a:fld>
            <a:endParaRPr lang="en-GB" dirty="0"/>
          </a:p>
        </p:txBody>
      </p:sp>
    </p:spTree>
    <p:extLst>
      <p:ext uri="{BB962C8B-B14F-4D97-AF65-F5344CB8AC3E}">
        <p14:creationId xmlns:p14="http://schemas.microsoft.com/office/powerpoint/2010/main" val="10251325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video to students of the STOPP skill – mention that this is a very successful technique that is used in DBT therapy (Dialectical </a:t>
            </a:r>
            <a:r>
              <a:rPr lang="en-GB" noProof="0" dirty="0"/>
              <a:t>Behaviour</a:t>
            </a:r>
            <a:r>
              <a:rPr lang="en-US" dirty="0"/>
              <a:t> Therapy) for those individuals who have been diagnosed with Emotional Unstable Personality Disorder, i.e. people who struggle to regulate their emotions. They experience very heightened emotions and often find it difficult to manage and calm down from such heightened emotions. This technique can often pull people out of crisis. It’s useful irrespective of whether one experiences heightened emotions, as it teaches one to reflect and better manage their reactions and responses in various situations.</a:t>
            </a:r>
          </a:p>
          <a:p>
            <a:endParaRPr lang="en-US" dirty="0"/>
          </a:p>
          <a:p>
            <a:pPr marL="0" marR="0" lvl="0" indent="0" algn="l" defTabSz="44912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dirty="0"/>
              <a:t>Recommended reading – Mindfulness and the Art of Managing Anger – Meditations on Clearing the Red Mist by Mike Fisher, he is the founder of BAAM (British Association of Anger Management)</a:t>
            </a:r>
          </a:p>
          <a:p>
            <a:pPr marL="0" marR="0" lvl="0" indent="0" algn="l" defTabSz="44912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endParaRPr lang="en-US" dirty="0"/>
          </a:p>
          <a:p>
            <a:pPr marL="0" marR="0" lvl="0" indent="0" algn="l" defTabSz="44912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endParaRPr lang="en-US" dirty="0"/>
          </a:p>
          <a:p>
            <a:endParaRPr lang="en-US" dirty="0"/>
          </a:p>
        </p:txBody>
      </p:sp>
      <p:sp>
        <p:nvSpPr>
          <p:cNvPr id="4" name="Footer Placeholder 3"/>
          <p:cNvSpPr>
            <a:spLocks noGrp="1"/>
          </p:cNvSpPr>
          <p:nvPr>
            <p:ph type="ftr"/>
          </p:nvPr>
        </p:nvSpPr>
        <p:spPr/>
        <p:txBody>
          <a:bodyPr/>
          <a:lstStyle/>
          <a:p>
            <a:pPr>
              <a:defRPr/>
            </a:pPr>
            <a:r>
              <a:rPr lang="en-GB" dirty="0"/>
              <a:t>Isabella Wallace Ltd | isabellawallace.com</a:t>
            </a:r>
          </a:p>
        </p:txBody>
      </p:sp>
      <p:sp>
        <p:nvSpPr>
          <p:cNvPr id="5" name="Slide Number Placeholder 4"/>
          <p:cNvSpPr>
            <a:spLocks noGrp="1"/>
          </p:cNvSpPr>
          <p:nvPr>
            <p:ph type="sldNum"/>
          </p:nvPr>
        </p:nvSpPr>
        <p:spPr/>
        <p:txBody>
          <a:bodyPr/>
          <a:lstStyle/>
          <a:p>
            <a:pPr>
              <a:defRPr/>
            </a:pPr>
            <a:fld id="{1620EF79-D8BC-45B4-8742-3343E27794EB}" type="slidenum">
              <a:rPr lang="en-GB" smtClean="0"/>
              <a:pPr>
                <a:defRPr/>
              </a:pPr>
              <a:t>16</a:t>
            </a:fld>
            <a:endParaRPr lang="en-GB" dirty="0"/>
          </a:p>
        </p:txBody>
      </p:sp>
    </p:spTree>
    <p:extLst>
      <p:ext uri="{BB962C8B-B14F-4D97-AF65-F5344CB8AC3E}">
        <p14:creationId xmlns:p14="http://schemas.microsoft.com/office/powerpoint/2010/main" val="40038634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through slide, to re-cap learning from today’s lesson and check if students have any questions</a:t>
            </a:r>
            <a:br>
              <a:rPr lang="en-GB" sz="1200" kern="1200" dirty="0">
                <a:solidFill>
                  <a:srgbClr val="000000"/>
                </a:solidFill>
                <a:latin typeface="Times New Roman" pitchFamily="18" charset="0"/>
                <a:ea typeface="Times New Roman" panose="02020603050405020304" pitchFamily="18" charset="0"/>
                <a:cs typeface="Arial" pitchFamily="34" charset="0"/>
              </a:rPr>
            </a:br>
            <a:br>
              <a:rPr lang="en-GB" sz="1200" kern="1200" dirty="0">
                <a:solidFill>
                  <a:srgbClr val="000000"/>
                </a:solidFill>
                <a:latin typeface="Times New Roman" pitchFamily="18" charset="0"/>
                <a:ea typeface="Times New Roman" panose="02020603050405020304" pitchFamily="18" charset="0"/>
                <a:cs typeface="Arial" pitchFamily="34" charset="0"/>
              </a:rPr>
            </a:br>
            <a:endParaRPr lang="en-US" dirty="0"/>
          </a:p>
        </p:txBody>
      </p:sp>
      <p:sp>
        <p:nvSpPr>
          <p:cNvPr id="4" name="Footer Placeholder 3"/>
          <p:cNvSpPr>
            <a:spLocks noGrp="1"/>
          </p:cNvSpPr>
          <p:nvPr>
            <p:ph type="ftr"/>
          </p:nvPr>
        </p:nvSpPr>
        <p:spPr/>
        <p:txBody>
          <a:bodyPr/>
          <a:lstStyle/>
          <a:p>
            <a:pPr>
              <a:defRPr/>
            </a:pPr>
            <a:r>
              <a:rPr lang="en-GB" dirty="0"/>
              <a:t>Isabella Wallace Ltd | isabellawallace.com</a:t>
            </a:r>
          </a:p>
        </p:txBody>
      </p:sp>
      <p:sp>
        <p:nvSpPr>
          <p:cNvPr id="5" name="Slide Number Placeholder 4"/>
          <p:cNvSpPr>
            <a:spLocks noGrp="1"/>
          </p:cNvSpPr>
          <p:nvPr>
            <p:ph type="sldNum"/>
          </p:nvPr>
        </p:nvSpPr>
        <p:spPr/>
        <p:txBody>
          <a:bodyPr/>
          <a:lstStyle/>
          <a:p>
            <a:pPr>
              <a:defRPr/>
            </a:pPr>
            <a:fld id="{1620EF79-D8BC-45B4-8742-3343E27794EB}" type="slidenum">
              <a:rPr lang="en-GB" smtClean="0"/>
              <a:pPr>
                <a:defRPr/>
              </a:pPr>
              <a:t>17</a:t>
            </a:fld>
            <a:endParaRPr lang="en-GB" dirty="0"/>
          </a:p>
        </p:txBody>
      </p:sp>
    </p:spTree>
    <p:extLst>
      <p:ext uri="{BB962C8B-B14F-4D97-AF65-F5344CB8AC3E}">
        <p14:creationId xmlns:p14="http://schemas.microsoft.com/office/powerpoint/2010/main" val="1870804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Teacher Notes</a:t>
            </a:r>
          </a:p>
          <a:p>
            <a:r>
              <a:rPr lang="en-US" i="0" dirty="0"/>
              <a:t>These activities can be used to extend the learning</a:t>
            </a:r>
            <a:r>
              <a:rPr lang="en-US" i="0" baseline="0" dirty="0"/>
              <a:t>, either in lessons or as home learning.</a:t>
            </a:r>
          </a:p>
          <a:p>
            <a:endParaRPr lang="en-US" dirty="0"/>
          </a:p>
        </p:txBody>
      </p:sp>
      <p:sp>
        <p:nvSpPr>
          <p:cNvPr id="4" name="Footer Placeholder 3"/>
          <p:cNvSpPr>
            <a:spLocks noGrp="1"/>
          </p:cNvSpPr>
          <p:nvPr>
            <p:ph type="ftr"/>
          </p:nvPr>
        </p:nvSpPr>
        <p:spPr/>
        <p:txBody>
          <a:bodyPr/>
          <a:lstStyle/>
          <a:p>
            <a:pPr>
              <a:defRPr/>
            </a:pPr>
            <a:r>
              <a:rPr lang="en-GB" dirty="0"/>
              <a:t>Isabella Wallace Ltd | isabellawallace.com</a:t>
            </a:r>
          </a:p>
        </p:txBody>
      </p:sp>
      <p:sp>
        <p:nvSpPr>
          <p:cNvPr id="5" name="Slide Number Placeholder 4"/>
          <p:cNvSpPr>
            <a:spLocks noGrp="1"/>
          </p:cNvSpPr>
          <p:nvPr>
            <p:ph type="sldNum"/>
          </p:nvPr>
        </p:nvSpPr>
        <p:spPr/>
        <p:txBody>
          <a:bodyPr/>
          <a:lstStyle/>
          <a:p>
            <a:pPr>
              <a:defRPr/>
            </a:pPr>
            <a:fld id="{1620EF79-D8BC-45B4-8742-3343E27794EB}" type="slidenum">
              <a:rPr lang="en-GB" smtClean="0"/>
              <a:pPr>
                <a:defRPr/>
              </a:pPr>
              <a:t>18</a:t>
            </a:fld>
            <a:endParaRPr lang="en-GB" dirty="0"/>
          </a:p>
        </p:txBody>
      </p:sp>
    </p:spTree>
    <p:extLst>
      <p:ext uri="{BB962C8B-B14F-4D97-AF65-F5344CB8AC3E}">
        <p14:creationId xmlns:p14="http://schemas.microsoft.com/office/powerpoint/2010/main" val="1414959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 Notes - </a:t>
            </a:r>
            <a:r>
              <a:rPr lang="en-US" b="1" i="0" dirty="0"/>
              <a:t>learning objectives and outcomes</a:t>
            </a:r>
          </a:p>
          <a:p>
            <a:r>
              <a:rPr kumimoji="0" lang="en-GB" sz="1200" b="0"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Introduce the learning objectives and outcomes. </a:t>
            </a:r>
            <a:r>
              <a:rPr lang="en-GB" sz="1200" kern="1200" dirty="0">
                <a:solidFill>
                  <a:schemeClr val="tx1"/>
                </a:solidFill>
                <a:effectLst/>
                <a:latin typeface="Times New Roman" pitchFamily="18" charset="0"/>
                <a:ea typeface="+mn-ea"/>
                <a:cs typeface="Arial" pitchFamily="34" charset="0"/>
              </a:rPr>
              <a:t>Explain that during today’s lesson there will be various activities/tasks they will engage in and videos they will be watching. </a:t>
            </a:r>
            <a:endParaRPr lang="en-GB" dirty="0"/>
          </a:p>
          <a:p>
            <a:endParaRPr lang="en-US" dirty="0"/>
          </a:p>
        </p:txBody>
      </p:sp>
      <p:sp>
        <p:nvSpPr>
          <p:cNvPr id="4" name="Footer Placeholder 3"/>
          <p:cNvSpPr>
            <a:spLocks noGrp="1"/>
          </p:cNvSpPr>
          <p:nvPr>
            <p:ph type="ftr"/>
          </p:nvPr>
        </p:nvSpPr>
        <p:spPr/>
        <p:txBody>
          <a:bodyPr/>
          <a:lstStyle/>
          <a:p>
            <a:pPr>
              <a:defRPr/>
            </a:pPr>
            <a:r>
              <a:rPr lang="en-GB" dirty="0"/>
              <a:t>Isabella Wallace Ltd | isabellawallace.com</a:t>
            </a:r>
          </a:p>
        </p:txBody>
      </p:sp>
      <p:sp>
        <p:nvSpPr>
          <p:cNvPr id="5" name="Slide Number Placeholder 4"/>
          <p:cNvSpPr>
            <a:spLocks noGrp="1"/>
          </p:cNvSpPr>
          <p:nvPr>
            <p:ph type="sldNum"/>
          </p:nvPr>
        </p:nvSpPr>
        <p:spPr/>
        <p:txBody>
          <a:bodyPr/>
          <a:lstStyle/>
          <a:p>
            <a:pPr>
              <a:defRPr/>
            </a:pPr>
            <a:fld id="{1620EF79-D8BC-45B4-8742-3343E27794EB}" type="slidenum">
              <a:rPr lang="en-GB" smtClean="0"/>
              <a:pPr>
                <a:defRPr/>
              </a:pPr>
              <a:t>3</a:t>
            </a:fld>
            <a:endParaRPr lang="en-GB" dirty="0"/>
          </a:p>
        </p:txBody>
      </p:sp>
    </p:spTree>
    <p:extLst>
      <p:ext uri="{BB962C8B-B14F-4D97-AF65-F5344CB8AC3E}">
        <p14:creationId xmlns:p14="http://schemas.microsoft.com/office/powerpoint/2010/main" val="258847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Teacher Notes (10</a:t>
            </a:r>
            <a:r>
              <a:rPr lang="en-US" b="1" i="0" baseline="0" dirty="0"/>
              <a:t> min) flipchart activity:</a:t>
            </a:r>
            <a:endParaRPr lang="en-US" b="1"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Times New Roman" pitchFamily="18" charset="0"/>
                <a:ea typeface="+mn-ea"/>
                <a:cs typeface="Arial" pitchFamily="34" charset="0"/>
              </a:rPr>
              <a:t>Get students into groups of 4/5 and ask them to brainstorm what they think mental health means. Each group will be provided with a flipchart paper. Ask students to share their views by displaying their flipchart papers to the rest of the class – these can be held up or stuck onto the wall.  The next slide is to be shown once they have shared their ideas.</a:t>
            </a:r>
          </a:p>
          <a:p>
            <a:endParaRPr lang="en-US" dirty="0"/>
          </a:p>
        </p:txBody>
      </p:sp>
      <p:sp>
        <p:nvSpPr>
          <p:cNvPr id="4" name="Footer Placeholder 3"/>
          <p:cNvSpPr>
            <a:spLocks noGrp="1"/>
          </p:cNvSpPr>
          <p:nvPr>
            <p:ph type="ftr"/>
          </p:nvPr>
        </p:nvSpPr>
        <p:spPr/>
        <p:txBody>
          <a:bodyPr/>
          <a:lstStyle/>
          <a:p>
            <a:pPr>
              <a:defRPr/>
            </a:pPr>
            <a:r>
              <a:rPr lang="en-GB" dirty="0"/>
              <a:t>Isabella Wallace Ltd | isabellawallace.com</a:t>
            </a:r>
          </a:p>
        </p:txBody>
      </p:sp>
      <p:sp>
        <p:nvSpPr>
          <p:cNvPr id="5" name="Slide Number Placeholder 4"/>
          <p:cNvSpPr>
            <a:spLocks noGrp="1"/>
          </p:cNvSpPr>
          <p:nvPr>
            <p:ph type="sldNum"/>
          </p:nvPr>
        </p:nvSpPr>
        <p:spPr/>
        <p:txBody>
          <a:bodyPr/>
          <a:lstStyle/>
          <a:p>
            <a:pPr>
              <a:defRPr/>
            </a:pPr>
            <a:fld id="{1620EF79-D8BC-45B4-8742-3343E27794EB}" type="slidenum">
              <a:rPr lang="en-GB" smtClean="0"/>
              <a:pPr>
                <a:defRPr/>
              </a:pPr>
              <a:t>4</a:t>
            </a:fld>
            <a:endParaRPr lang="en-GB" dirty="0"/>
          </a:p>
        </p:txBody>
      </p:sp>
    </p:spTree>
    <p:extLst>
      <p:ext uri="{BB962C8B-B14F-4D97-AF65-F5344CB8AC3E}">
        <p14:creationId xmlns:p14="http://schemas.microsoft.com/office/powerpoint/2010/main" val="3368148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Teacher Notes:</a:t>
            </a:r>
          </a:p>
          <a:p>
            <a:endParaRPr lang="en-US" b="1" i="0" dirty="0"/>
          </a:p>
          <a:p>
            <a:r>
              <a:rPr lang="en-US" b="0" i="0" dirty="0"/>
              <a:t>Read the slide to the class and explain that the word ‘mental’ simply means that we all have a brain, and this is where our thoughts originate from. </a:t>
            </a:r>
            <a:r>
              <a:rPr lang="en-US" b="0" i="0" dirty="0">
                <a:solidFill>
                  <a:srgbClr val="FF0000"/>
                </a:solidFill>
              </a:rPr>
              <a:t>This</a:t>
            </a:r>
            <a:r>
              <a:rPr lang="en-US" b="0" i="0" dirty="0"/>
              <a:t> is the basis of mental health, as our thoughts affect our perceptions (how we see things/view situations), which in turn affect how we feel and then how we behave. </a:t>
            </a:r>
          </a:p>
          <a:p>
            <a:endParaRPr lang="en-US" b="0" i="0" dirty="0"/>
          </a:p>
          <a:p>
            <a:r>
              <a:rPr lang="en-US" b="0" i="0" dirty="0"/>
              <a:t>The term ‘emotional wellbeing’ is being used more so now, as there is a growing consensus in psychological research showing that nearly all mental health conditions are rooted in some form of struggle to accept and regulate one’s emotions, which is also referred to as ‘emotional dysregulation.’ Explain that it’s important to understand that we cannot feel happy all of the time and that emotions such as fear, sadness, guilt, anger etc. are all part of life and part of wellbeing, as wellbeing is characterized by our ability to cope with all emotions. </a:t>
            </a:r>
          </a:p>
          <a:p>
            <a:endParaRPr lang="en-US" sz="1200" b="0" i="0" kern="1200" dirty="0">
              <a:solidFill>
                <a:srgbClr val="000000"/>
              </a:solidFill>
              <a:effectLst/>
              <a:latin typeface="Times New Roman" pitchFamily="18" charset="0"/>
              <a:ea typeface="+mn-ea"/>
              <a:cs typeface="Arial" pitchFamily="34" charset="0"/>
            </a:endParaRPr>
          </a:p>
          <a:p>
            <a:r>
              <a:rPr lang="en-GB" sz="1200" kern="1200" dirty="0">
                <a:solidFill>
                  <a:srgbClr val="000000"/>
                </a:solidFill>
                <a:effectLst/>
                <a:latin typeface="Times New Roman" pitchFamily="18" charset="0"/>
                <a:ea typeface="+mn-ea"/>
                <a:cs typeface="Arial" pitchFamily="34" charset="0"/>
              </a:rPr>
              <a:t>Explain: There are many differences between mental health and suffering from a mental illness. Everyone needs to take care of their mental health, in the same way that people need to take care of their physical health. Mental health is about being emotionally ‘healthy’ and does not always refer to someone with a mental ‘illness’. </a:t>
            </a:r>
          </a:p>
          <a:p>
            <a:endParaRPr lang="en-GB" dirty="0"/>
          </a:p>
          <a:p>
            <a:r>
              <a:rPr lang="en-GB" sz="1200" kern="1200" dirty="0">
                <a:solidFill>
                  <a:srgbClr val="000000"/>
                </a:solidFill>
                <a:effectLst/>
                <a:latin typeface="Times New Roman" pitchFamily="18" charset="0"/>
                <a:ea typeface="+mn-ea"/>
                <a:cs typeface="Arial" pitchFamily="34" charset="0"/>
              </a:rPr>
              <a:t>Discussion: There are various stereotypes and slang words used to describe mental health. How might these terms affect someone with mental health problems? Are certain people more prone to mental health problems? Why is there such stigma associated with the term ‘mental health’?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p>
          <a:p>
            <a:endParaRPr lang="en-US" dirty="0"/>
          </a:p>
        </p:txBody>
      </p:sp>
      <p:sp>
        <p:nvSpPr>
          <p:cNvPr id="4" name="Footer Placeholder 3"/>
          <p:cNvSpPr>
            <a:spLocks noGrp="1"/>
          </p:cNvSpPr>
          <p:nvPr>
            <p:ph type="ftr"/>
          </p:nvPr>
        </p:nvSpPr>
        <p:spPr/>
        <p:txBody>
          <a:bodyPr/>
          <a:lstStyle/>
          <a:p>
            <a:pPr>
              <a:defRPr/>
            </a:pPr>
            <a:r>
              <a:rPr lang="en-GB" dirty="0"/>
              <a:t>Isabella Wallace Ltd | isabellawallace.com</a:t>
            </a:r>
          </a:p>
        </p:txBody>
      </p:sp>
      <p:sp>
        <p:nvSpPr>
          <p:cNvPr id="5" name="Slide Number Placeholder 4"/>
          <p:cNvSpPr>
            <a:spLocks noGrp="1"/>
          </p:cNvSpPr>
          <p:nvPr>
            <p:ph type="sldNum"/>
          </p:nvPr>
        </p:nvSpPr>
        <p:spPr/>
        <p:txBody>
          <a:bodyPr/>
          <a:lstStyle/>
          <a:p>
            <a:pPr>
              <a:defRPr/>
            </a:pPr>
            <a:fld id="{1620EF79-D8BC-45B4-8742-3343E27794EB}" type="slidenum">
              <a:rPr lang="en-GB" smtClean="0"/>
              <a:pPr>
                <a:defRPr/>
              </a:pPr>
              <a:t>5</a:t>
            </a:fld>
            <a:endParaRPr lang="en-GB" dirty="0"/>
          </a:p>
        </p:txBody>
      </p:sp>
    </p:spTree>
    <p:extLst>
      <p:ext uri="{BB962C8B-B14F-4D97-AF65-F5344CB8AC3E}">
        <p14:creationId xmlns:p14="http://schemas.microsoft.com/office/powerpoint/2010/main" val="2776124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Teacher Notes:</a:t>
            </a:r>
          </a:p>
          <a:p>
            <a:endParaRPr lang="en-US" b="1" i="0" dirty="0"/>
          </a:p>
          <a:p>
            <a:pPr marL="0" marR="0" lvl="0" indent="0" algn="l" defTabSz="44912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GB" dirty="0">
                <a:solidFill>
                  <a:srgbClr val="009377"/>
                </a:solidFill>
                <a:latin typeface="Verdana" panose="020B0604030504040204" pitchFamily="34" charset="0"/>
              </a:rPr>
              <a:t>Quick true/false quiz to check understanding - </a:t>
            </a:r>
            <a:r>
              <a:rPr lang="en-GB" dirty="0">
                <a:solidFill>
                  <a:srgbClr val="776D63"/>
                </a:solidFill>
                <a:latin typeface="Verdana" panose="020B0604030504040204" pitchFamily="34" charset="0"/>
              </a:rPr>
              <a:t>Hands up/go through quiz as a class. Can ask students to share their thoughts.</a:t>
            </a:r>
          </a:p>
          <a:p>
            <a:pPr marL="0" marR="0" lvl="0" indent="0" algn="l" defTabSz="44912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GB" dirty="0">
                <a:solidFill>
                  <a:srgbClr val="776D63"/>
                </a:solidFill>
                <a:latin typeface="Verdana" panose="020B0604030504040204" pitchFamily="34" charset="0"/>
              </a:rPr>
              <a:t>1. True. 2 False 3. False 4.True</a:t>
            </a:r>
            <a:endParaRPr lang="en-GB" dirty="0"/>
          </a:p>
          <a:p>
            <a:endParaRPr lang="en-US" dirty="0"/>
          </a:p>
        </p:txBody>
      </p:sp>
      <p:sp>
        <p:nvSpPr>
          <p:cNvPr id="4" name="Footer Placeholder 3"/>
          <p:cNvSpPr>
            <a:spLocks noGrp="1"/>
          </p:cNvSpPr>
          <p:nvPr>
            <p:ph type="ftr"/>
          </p:nvPr>
        </p:nvSpPr>
        <p:spPr/>
        <p:txBody>
          <a:bodyPr/>
          <a:lstStyle/>
          <a:p>
            <a:pPr>
              <a:defRPr/>
            </a:pPr>
            <a:r>
              <a:rPr lang="en-GB" dirty="0"/>
              <a:t>Isabella Wallace Ltd | isabellawallace.com</a:t>
            </a:r>
          </a:p>
        </p:txBody>
      </p:sp>
      <p:sp>
        <p:nvSpPr>
          <p:cNvPr id="5" name="Slide Number Placeholder 4"/>
          <p:cNvSpPr>
            <a:spLocks noGrp="1"/>
          </p:cNvSpPr>
          <p:nvPr>
            <p:ph type="sldNum"/>
          </p:nvPr>
        </p:nvSpPr>
        <p:spPr/>
        <p:txBody>
          <a:bodyPr/>
          <a:lstStyle/>
          <a:p>
            <a:pPr>
              <a:defRPr/>
            </a:pPr>
            <a:fld id="{1620EF79-D8BC-45B4-8742-3343E27794EB}" type="slidenum">
              <a:rPr lang="en-GB" smtClean="0"/>
              <a:pPr>
                <a:defRPr/>
              </a:pPr>
              <a:t>6</a:t>
            </a:fld>
            <a:endParaRPr lang="en-GB" dirty="0"/>
          </a:p>
        </p:txBody>
      </p:sp>
    </p:spTree>
    <p:extLst>
      <p:ext uri="{BB962C8B-B14F-4D97-AF65-F5344CB8AC3E}">
        <p14:creationId xmlns:p14="http://schemas.microsoft.com/office/powerpoint/2010/main" val="1015546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share with the class</a:t>
            </a:r>
          </a:p>
        </p:txBody>
      </p:sp>
      <p:sp>
        <p:nvSpPr>
          <p:cNvPr id="4" name="Footer Placeholder 3"/>
          <p:cNvSpPr>
            <a:spLocks noGrp="1"/>
          </p:cNvSpPr>
          <p:nvPr>
            <p:ph type="ftr"/>
          </p:nvPr>
        </p:nvSpPr>
        <p:spPr/>
        <p:txBody>
          <a:bodyPr/>
          <a:lstStyle/>
          <a:p>
            <a:pPr>
              <a:defRPr/>
            </a:pPr>
            <a:r>
              <a:rPr lang="en-GB" dirty="0"/>
              <a:t>Isabella Wallace Ltd | isabellawallace.com</a:t>
            </a:r>
          </a:p>
        </p:txBody>
      </p:sp>
      <p:sp>
        <p:nvSpPr>
          <p:cNvPr id="5" name="Slide Number Placeholder 4"/>
          <p:cNvSpPr>
            <a:spLocks noGrp="1"/>
          </p:cNvSpPr>
          <p:nvPr>
            <p:ph type="sldNum"/>
          </p:nvPr>
        </p:nvSpPr>
        <p:spPr/>
        <p:txBody>
          <a:bodyPr/>
          <a:lstStyle/>
          <a:p>
            <a:pPr>
              <a:defRPr/>
            </a:pPr>
            <a:fld id="{1620EF79-D8BC-45B4-8742-3343E27794EB}" type="slidenum">
              <a:rPr lang="en-GB" smtClean="0"/>
              <a:pPr>
                <a:defRPr/>
              </a:pPr>
              <a:t>7</a:t>
            </a:fld>
            <a:endParaRPr lang="en-GB" dirty="0"/>
          </a:p>
        </p:txBody>
      </p:sp>
    </p:spTree>
    <p:extLst>
      <p:ext uri="{BB962C8B-B14F-4D97-AF65-F5344CB8AC3E}">
        <p14:creationId xmlns:p14="http://schemas.microsoft.com/office/powerpoint/2010/main" val="3146035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i="0" dirty="0"/>
              <a:t>Teacher Notes (5-10</a:t>
            </a:r>
            <a:r>
              <a:rPr lang="en-US" b="1" i="0" baseline="0" dirty="0"/>
              <a:t> min)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Times New Roman" pitchFamily="18" charset="0"/>
                <a:ea typeface="+mn-ea"/>
                <a:cs typeface="Arial" pitchFamily="34" charset="0"/>
              </a:rPr>
              <a:t>Mention that this video focusses on the concept that we all have mental health, that it’s positive and is about living life to the full. Mental health issues are normal, everyone has issues from time to time, just like with physical health. Mental or emotional wellbeing is about our ability to cope with life’s problems and make the most out of life’s opportunities.</a:t>
            </a:r>
            <a:endParaRPr lang="en-US" sz="1200" b="1" i="0" kern="1200" baseline="0" dirty="0">
              <a:solidFill>
                <a:schemeClr val="tx1"/>
              </a:solidFill>
              <a:effectLst/>
              <a:latin typeface="Times New Roman" pitchFamily="18"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Times New Roman" pitchFamily="18" charset="0"/>
              <a:ea typeface="+mn-ea"/>
              <a:cs typeface="Arial" pitchFamily="34" charset="0"/>
            </a:endParaRPr>
          </a:p>
          <a:p>
            <a:r>
              <a:rPr lang="en-GB" sz="1200" kern="1200" dirty="0">
                <a:solidFill>
                  <a:schemeClr val="tx1"/>
                </a:solidFill>
                <a:effectLst/>
                <a:latin typeface="Times New Roman" pitchFamily="18" charset="0"/>
                <a:ea typeface="+mn-ea"/>
                <a:cs typeface="Arial" pitchFamily="34" charset="0"/>
              </a:rPr>
              <a:t>Ask students if they have a better understanding of what stigma is (i.e. the negative thoughts we have about something, in this case mental health) and where it comes from. Also ask what messages stood out for them and how we individually and as a society can break stigma and change the way people view mental health, specifically ill mental health. </a:t>
            </a:r>
          </a:p>
          <a:p>
            <a:endParaRPr lang="en-US" dirty="0"/>
          </a:p>
        </p:txBody>
      </p:sp>
      <p:sp>
        <p:nvSpPr>
          <p:cNvPr id="4" name="Footer Placeholder 3"/>
          <p:cNvSpPr>
            <a:spLocks noGrp="1"/>
          </p:cNvSpPr>
          <p:nvPr>
            <p:ph type="ftr"/>
          </p:nvPr>
        </p:nvSpPr>
        <p:spPr/>
        <p:txBody>
          <a:bodyPr/>
          <a:lstStyle/>
          <a:p>
            <a:pPr>
              <a:defRPr/>
            </a:pPr>
            <a:r>
              <a:rPr lang="en-GB" dirty="0"/>
              <a:t>Isabella Wallace Ltd | isabellawallace.com</a:t>
            </a:r>
          </a:p>
        </p:txBody>
      </p:sp>
      <p:sp>
        <p:nvSpPr>
          <p:cNvPr id="5" name="Slide Number Placeholder 4"/>
          <p:cNvSpPr>
            <a:spLocks noGrp="1"/>
          </p:cNvSpPr>
          <p:nvPr>
            <p:ph type="sldNum"/>
          </p:nvPr>
        </p:nvSpPr>
        <p:spPr/>
        <p:txBody>
          <a:bodyPr/>
          <a:lstStyle/>
          <a:p>
            <a:pPr>
              <a:defRPr/>
            </a:pPr>
            <a:fld id="{1620EF79-D8BC-45B4-8742-3343E27794EB}" type="slidenum">
              <a:rPr lang="en-GB" smtClean="0"/>
              <a:pPr>
                <a:defRPr/>
              </a:pPr>
              <a:t>8</a:t>
            </a:fld>
            <a:endParaRPr lang="en-GB" dirty="0"/>
          </a:p>
        </p:txBody>
      </p:sp>
    </p:spTree>
    <p:extLst>
      <p:ext uri="{BB962C8B-B14F-4D97-AF65-F5344CB8AC3E}">
        <p14:creationId xmlns:p14="http://schemas.microsoft.com/office/powerpoint/2010/main" val="1533523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Stress can seem like a thick fog, when our brain simply cannot focus, and we can’t seem to find a way out. </a:t>
            </a:r>
          </a:p>
          <a:p>
            <a:endParaRPr lang="en-US" dirty="0"/>
          </a:p>
          <a:p>
            <a:pPr marL="0" marR="0" lvl="0" indent="0" algn="l" defTabSz="44912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dirty="0"/>
              <a:t>Stress is very subjective and differs from person to person. It can creep up on us very easily and sometimes we can even get used to it, we may not even notice at times how much it’s affecting us. There is definitely a healthy side to stress, whereby it at school or work we have to meet deadlines, which increases pressure and will motivate us to become more focussed and work harder, </a:t>
            </a:r>
            <a:r>
              <a:rPr lang="en-GB" sz="1200" kern="1200" dirty="0">
                <a:solidFill>
                  <a:srgbClr val="000000"/>
                </a:solidFill>
                <a:effectLst/>
                <a:latin typeface="Times New Roman" pitchFamily="18" charset="0"/>
                <a:ea typeface="+mn-ea"/>
                <a:cs typeface="Arial" pitchFamily="34" charset="0"/>
              </a:rPr>
              <a:t>although it can also have the opposite affect and can make people feel worse and prevent them from doing certain things. </a:t>
            </a:r>
            <a:endParaRPr lang="en-GB" dirty="0"/>
          </a:p>
          <a:p>
            <a:endParaRPr lang="en-US" dirty="0"/>
          </a:p>
        </p:txBody>
      </p:sp>
      <p:sp>
        <p:nvSpPr>
          <p:cNvPr id="4" name="Footer Placeholder 3"/>
          <p:cNvSpPr>
            <a:spLocks noGrp="1"/>
          </p:cNvSpPr>
          <p:nvPr>
            <p:ph type="ftr"/>
          </p:nvPr>
        </p:nvSpPr>
        <p:spPr/>
        <p:txBody>
          <a:bodyPr/>
          <a:lstStyle/>
          <a:p>
            <a:pPr>
              <a:defRPr/>
            </a:pPr>
            <a:r>
              <a:rPr lang="en-GB" dirty="0"/>
              <a:t>Isabella Wallace Ltd | isabellawallace.com</a:t>
            </a:r>
          </a:p>
        </p:txBody>
      </p:sp>
      <p:sp>
        <p:nvSpPr>
          <p:cNvPr id="5" name="Slide Number Placeholder 4"/>
          <p:cNvSpPr>
            <a:spLocks noGrp="1"/>
          </p:cNvSpPr>
          <p:nvPr>
            <p:ph type="sldNum"/>
          </p:nvPr>
        </p:nvSpPr>
        <p:spPr/>
        <p:txBody>
          <a:bodyPr/>
          <a:lstStyle/>
          <a:p>
            <a:pPr>
              <a:defRPr/>
            </a:pPr>
            <a:fld id="{1620EF79-D8BC-45B4-8742-3343E27794EB}" type="slidenum">
              <a:rPr lang="en-GB" smtClean="0"/>
              <a:pPr>
                <a:defRPr/>
              </a:pPr>
              <a:t>9</a:t>
            </a:fld>
            <a:endParaRPr lang="en-GB" dirty="0"/>
          </a:p>
        </p:txBody>
      </p:sp>
    </p:spTree>
    <p:extLst>
      <p:ext uri="{BB962C8B-B14F-4D97-AF65-F5344CB8AC3E}">
        <p14:creationId xmlns:p14="http://schemas.microsoft.com/office/powerpoint/2010/main" val="1878755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BBC video to students –  ask if anything stood out for them? </a:t>
            </a:r>
          </a:p>
        </p:txBody>
      </p:sp>
      <p:sp>
        <p:nvSpPr>
          <p:cNvPr id="4" name="Footer Placeholder 3"/>
          <p:cNvSpPr>
            <a:spLocks noGrp="1"/>
          </p:cNvSpPr>
          <p:nvPr>
            <p:ph type="ftr"/>
          </p:nvPr>
        </p:nvSpPr>
        <p:spPr/>
        <p:txBody>
          <a:bodyPr/>
          <a:lstStyle/>
          <a:p>
            <a:pPr>
              <a:defRPr/>
            </a:pPr>
            <a:r>
              <a:rPr lang="en-GB" dirty="0"/>
              <a:t>Isabella Wallace Ltd | isabellawallace.com</a:t>
            </a:r>
          </a:p>
        </p:txBody>
      </p:sp>
      <p:sp>
        <p:nvSpPr>
          <p:cNvPr id="5" name="Slide Number Placeholder 4"/>
          <p:cNvSpPr>
            <a:spLocks noGrp="1"/>
          </p:cNvSpPr>
          <p:nvPr>
            <p:ph type="sldNum"/>
          </p:nvPr>
        </p:nvSpPr>
        <p:spPr/>
        <p:txBody>
          <a:bodyPr/>
          <a:lstStyle/>
          <a:p>
            <a:pPr>
              <a:defRPr/>
            </a:pPr>
            <a:fld id="{1620EF79-D8BC-45B4-8742-3343E27794EB}" type="slidenum">
              <a:rPr lang="en-GB" smtClean="0"/>
              <a:pPr>
                <a:defRPr/>
              </a:pPr>
              <a:t>10</a:t>
            </a:fld>
            <a:endParaRPr lang="en-GB" dirty="0"/>
          </a:p>
        </p:txBody>
      </p:sp>
    </p:spTree>
    <p:extLst>
      <p:ext uri="{BB962C8B-B14F-4D97-AF65-F5344CB8AC3E}">
        <p14:creationId xmlns:p14="http://schemas.microsoft.com/office/powerpoint/2010/main" val="24050231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7B9591-556B-4964-8D55-977343A3E0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7193" y="5849818"/>
            <a:ext cx="4444927" cy="1063151"/>
          </a:xfrm>
          <a:prstGeom prst="rect">
            <a:avLst/>
          </a:prstGeom>
        </p:spPr>
      </p:pic>
      <p:sp>
        <p:nvSpPr>
          <p:cNvPr id="8" name="Picture Placeholder 2"/>
          <p:cNvSpPr>
            <a:spLocks noGrp="1"/>
          </p:cNvSpPr>
          <p:nvPr>
            <p:ph type="pic" idx="1"/>
          </p:nvPr>
        </p:nvSpPr>
        <p:spPr>
          <a:xfrm>
            <a:off x="7434285" y="763569"/>
            <a:ext cx="5873940" cy="6301933"/>
          </a:xfrm>
          <a:prstGeom prst="rect">
            <a:avLst/>
          </a:prstGeom>
          <a:ln w="76200">
            <a:noFill/>
          </a:ln>
          <a:effectLst>
            <a:outerShdw blurRad="88900" dist="50800" dir="5400000" algn="ctr" rotWithShape="0">
              <a:srgbClr val="000000">
                <a:alpha val="25000"/>
              </a:srgbClr>
            </a:outerShdw>
          </a:effectLst>
        </p:spPr>
        <p:txBody>
          <a:bodyPr rtlCol="0">
            <a:normAutofit/>
          </a:bodyPr>
          <a:lstStyle>
            <a:lvl1pPr marL="0" indent="0" algn="ctr">
              <a:buNone/>
              <a:defRPr sz="3528"/>
            </a:lvl1pPr>
            <a:lvl2pPr marL="503967" indent="0">
              <a:buNone/>
              <a:defRPr sz="3086"/>
            </a:lvl2pPr>
            <a:lvl3pPr marL="1007934" indent="0">
              <a:buNone/>
              <a:defRPr sz="2645"/>
            </a:lvl3pPr>
            <a:lvl4pPr marL="1511901" indent="0">
              <a:buNone/>
              <a:defRPr sz="2205"/>
            </a:lvl4pPr>
            <a:lvl5pPr marL="2015868" indent="0">
              <a:buNone/>
              <a:defRPr sz="2205"/>
            </a:lvl5pPr>
            <a:lvl6pPr marL="2519835" indent="0">
              <a:buNone/>
              <a:defRPr sz="2205"/>
            </a:lvl6pPr>
            <a:lvl7pPr marL="3023802" indent="0">
              <a:buNone/>
              <a:defRPr sz="2205"/>
            </a:lvl7pPr>
            <a:lvl8pPr marL="3527769" indent="0">
              <a:buNone/>
              <a:defRPr sz="2205"/>
            </a:lvl8pPr>
            <a:lvl9pPr marL="4031735" indent="0">
              <a:buNone/>
              <a:defRPr sz="2205"/>
            </a:lvl9pPr>
          </a:lstStyle>
          <a:p>
            <a:pPr lvl="0"/>
            <a:r>
              <a:rPr lang="en-US" noProof="0" dirty="0"/>
              <a:t>Drag picture to placeholder or click icon to add</a:t>
            </a:r>
          </a:p>
        </p:txBody>
      </p:sp>
      <p:sp>
        <p:nvSpPr>
          <p:cNvPr id="4" name="Text Placeholder 3"/>
          <p:cNvSpPr>
            <a:spLocks noGrp="1"/>
          </p:cNvSpPr>
          <p:nvPr>
            <p:ph type="body" sz="quarter" idx="10" hasCustomPrompt="1"/>
          </p:nvPr>
        </p:nvSpPr>
        <p:spPr>
          <a:xfrm>
            <a:off x="687193" y="763570"/>
            <a:ext cx="7969367" cy="555629"/>
          </a:xfrm>
          <a:prstGeom prst="rect">
            <a:avLst/>
          </a:prstGeom>
        </p:spPr>
        <p:txBody>
          <a:bodyPr/>
          <a:lstStyle>
            <a:lvl1pPr marL="0" indent="0">
              <a:buNone/>
              <a:defRPr sz="3968" b="1">
                <a:effectLst>
                  <a:outerShdw blurRad="38100" dist="38100" dir="2700000" algn="tl">
                    <a:srgbClr val="000000">
                      <a:alpha val="43137"/>
                    </a:srgbClr>
                  </a:outerShdw>
                </a:effectLst>
              </a:defRPr>
            </a:lvl1pPr>
            <a:lvl2pPr marL="503967" indent="0">
              <a:buNone/>
              <a:defRPr/>
            </a:lvl2pPr>
            <a:lvl3pPr marL="1007934" indent="0">
              <a:buNone/>
              <a:defRPr/>
            </a:lvl3pPr>
            <a:lvl4pPr marL="1511901" indent="0">
              <a:buNone/>
              <a:defRPr/>
            </a:lvl4pPr>
            <a:lvl5pPr marL="2015868" indent="0">
              <a:buNone/>
              <a:defRPr/>
            </a:lvl5pPr>
          </a:lstStyle>
          <a:p>
            <a:pPr lvl="0"/>
            <a:r>
              <a:rPr lang="en-US" dirty="0" err="1"/>
              <a:t>Veema</a:t>
            </a:r>
            <a:r>
              <a:rPr lang="en-US" dirty="0"/>
              <a:t> Education</a:t>
            </a:r>
          </a:p>
        </p:txBody>
      </p:sp>
      <p:sp>
        <p:nvSpPr>
          <p:cNvPr id="9" name="Text Placeholder 3"/>
          <p:cNvSpPr>
            <a:spLocks noGrp="1"/>
          </p:cNvSpPr>
          <p:nvPr>
            <p:ph type="body" sz="quarter" idx="11" hasCustomPrompt="1"/>
          </p:nvPr>
        </p:nvSpPr>
        <p:spPr>
          <a:xfrm>
            <a:off x="687193" y="1319197"/>
            <a:ext cx="7969367" cy="635004"/>
          </a:xfrm>
          <a:prstGeom prst="rect">
            <a:avLst/>
          </a:prstGeom>
        </p:spPr>
        <p:txBody>
          <a:bodyPr/>
          <a:lstStyle>
            <a:lvl1pPr marL="0" indent="0">
              <a:buNone/>
              <a:defRPr sz="4409" b="1" i="0">
                <a:solidFill>
                  <a:schemeClr val="accent1"/>
                </a:solidFill>
                <a:effectLst>
                  <a:outerShdw blurRad="38100" dist="38100" dir="2700000" algn="tl">
                    <a:srgbClr val="000000">
                      <a:alpha val="43137"/>
                    </a:srgbClr>
                  </a:outerShdw>
                </a:effectLst>
              </a:defRPr>
            </a:lvl1pPr>
            <a:lvl2pPr marL="503967" indent="0">
              <a:buNone/>
              <a:defRPr/>
            </a:lvl2pPr>
            <a:lvl3pPr marL="1007934" indent="0">
              <a:buNone/>
              <a:defRPr/>
            </a:lvl3pPr>
            <a:lvl4pPr marL="1511901" indent="0">
              <a:buNone/>
              <a:defRPr/>
            </a:lvl4pPr>
            <a:lvl5pPr marL="2015868" indent="0">
              <a:buNone/>
              <a:defRPr/>
            </a:lvl5pPr>
          </a:lstStyle>
          <a:p>
            <a:pPr lvl="0"/>
            <a:r>
              <a:rPr lang="en-US" dirty="0"/>
              <a:t>Title Goes Here</a:t>
            </a:r>
          </a:p>
        </p:txBody>
      </p:sp>
      <p:sp>
        <p:nvSpPr>
          <p:cNvPr id="10" name="Text Placeholder 3"/>
          <p:cNvSpPr>
            <a:spLocks noGrp="1"/>
          </p:cNvSpPr>
          <p:nvPr>
            <p:ph type="body" sz="quarter" idx="12" hasCustomPrompt="1"/>
          </p:nvPr>
        </p:nvSpPr>
        <p:spPr>
          <a:xfrm>
            <a:off x="687193" y="1954201"/>
            <a:ext cx="7969367" cy="635004"/>
          </a:xfrm>
          <a:prstGeom prst="rect">
            <a:avLst/>
          </a:prstGeom>
        </p:spPr>
        <p:txBody>
          <a:bodyPr/>
          <a:lstStyle>
            <a:lvl1pPr marL="0" indent="0">
              <a:buNone/>
              <a:defRPr sz="4409" b="0" i="1">
                <a:solidFill>
                  <a:schemeClr val="accent1"/>
                </a:solidFill>
                <a:effectLst>
                  <a:outerShdw blurRad="38100" dist="38100" dir="2700000" algn="tl">
                    <a:srgbClr val="000000">
                      <a:alpha val="43137"/>
                    </a:srgbClr>
                  </a:outerShdw>
                </a:effectLst>
              </a:defRPr>
            </a:lvl1pPr>
            <a:lvl2pPr marL="503967" indent="0">
              <a:buNone/>
              <a:defRPr/>
            </a:lvl2pPr>
            <a:lvl3pPr marL="1007934" indent="0">
              <a:buNone/>
              <a:defRPr/>
            </a:lvl3pPr>
            <a:lvl4pPr marL="1511901" indent="0">
              <a:buNone/>
              <a:defRPr/>
            </a:lvl4pPr>
            <a:lvl5pPr marL="2015868" indent="0">
              <a:buNone/>
              <a:defRPr/>
            </a:lvl5pPr>
          </a:lstStyle>
          <a:p>
            <a:pPr lvl="0"/>
            <a:r>
              <a:rPr lang="en-US" dirty="0"/>
              <a:t>Subtitle Goes Here</a:t>
            </a:r>
          </a:p>
        </p:txBody>
      </p:sp>
      <p:sp>
        <p:nvSpPr>
          <p:cNvPr id="11" name="Text Placeholder 3"/>
          <p:cNvSpPr>
            <a:spLocks noGrp="1"/>
          </p:cNvSpPr>
          <p:nvPr>
            <p:ph type="body" sz="quarter" idx="13" hasCustomPrompt="1"/>
          </p:nvPr>
        </p:nvSpPr>
        <p:spPr>
          <a:xfrm>
            <a:off x="687193" y="3740149"/>
            <a:ext cx="7969367" cy="357192"/>
          </a:xfrm>
          <a:prstGeom prst="rect">
            <a:avLst/>
          </a:prstGeom>
        </p:spPr>
        <p:txBody>
          <a:bodyPr/>
          <a:lstStyle>
            <a:lvl1pPr marL="0" indent="0">
              <a:buNone/>
              <a:defRPr sz="1984" b="1" i="1">
                <a:effectLst/>
              </a:defRPr>
            </a:lvl1pPr>
            <a:lvl2pPr marL="503967" indent="0">
              <a:buNone/>
              <a:defRPr/>
            </a:lvl2pPr>
            <a:lvl3pPr marL="1007934" indent="0">
              <a:buNone/>
              <a:defRPr/>
            </a:lvl3pPr>
            <a:lvl4pPr marL="1511901" indent="0">
              <a:buNone/>
              <a:defRPr/>
            </a:lvl4pPr>
            <a:lvl5pPr marL="2015868" indent="0">
              <a:buNone/>
              <a:defRPr/>
            </a:lvl5pPr>
          </a:lstStyle>
          <a:p>
            <a:pPr lvl="0"/>
            <a:r>
              <a:rPr lang="en-US" dirty="0"/>
              <a:t>Presented by Name Surname</a:t>
            </a:r>
          </a:p>
        </p:txBody>
      </p:sp>
      <p:sp>
        <p:nvSpPr>
          <p:cNvPr id="12" name="Text Placeholder 3"/>
          <p:cNvSpPr>
            <a:spLocks noGrp="1"/>
          </p:cNvSpPr>
          <p:nvPr>
            <p:ph type="body" sz="quarter" idx="14" hasCustomPrompt="1"/>
          </p:nvPr>
        </p:nvSpPr>
        <p:spPr>
          <a:xfrm>
            <a:off x="687193" y="4097340"/>
            <a:ext cx="7969367" cy="357192"/>
          </a:xfrm>
          <a:prstGeom prst="rect">
            <a:avLst/>
          </a:prstGeom>
        </p:spPr>
        <p:txBody>
          <a:bodyPr/>
          <a:lstStyle>
            <a:lvl1pPr marL="0" indent="0">
              <a:buNone/>
              <a:defRPr sz="1984" b="0" i="1">
                <a:effectLst/>
              </a:defRPr>
            </a:lvl1pPr>
            <a:lvl2pPr marL="503967" indent="0">
              <a:buNone/>
              <a:defRPr/>
            </a:lvl2pPr>
            <a:lvl3pPr marL="1007934" indent="0">
              <a:buNone/>
              <a:defRPr/>
            </a:lvl3pPr>
            <a:lvl4pPr marL="1511901" indent="0">
              <a:buNone/>
              <a:defRPr/>
            </a:lvl4pPr>
            <a:lvl5pPr marL="2015868" indent="0">
              <a:buNone/>
              <a:defRPr/>
            </a:lvl5pPr>
          </a:lstStyle>
          <a:p>
            <a:pPr lvl="0"/>
            <a:r>
              <a:rPr lang="en-US" dirty="0"/>
              <a:t>Job title or role goes here</a:t>
            </a:r>
          </a:p>
        </p:txBody>
      </p:sp>
      <p:sp>
        <p:nvSpPr>
          <p:cNvPr id="13" name="Text Placeholder 3"/>
          <p:cNvSpPr>
            <a:spLocks noGrp="1"/>
          </p:cNvSpPr>
          <p:nvPr>
            <p:ph type="body" sz="quarter" idx="15" hasCustomPrompt="1"/>
          </p:nvPr>
        </p:nvSpPr>
        <p:spPr>
          <a:xfrm>
            <a:off x="687193" y="4791649"/>
            <a:ext cx="7969367" cy="357192"/>
          </a:xfrm>
          <a:prstGeom prst="rect">
            <a:avLst/>
          </a:prstGeom>
        </p:spPr>
        <p:txBody>
          <a:bodyPr/>
          <a:lstStyle>
            <a:lvl1pPr marL="0" indent="0">
              <a:buNone/>
              <a:defRPr sz="1984" b="0" i="1">
                <a:effectLst/>
              </a:defRPr>
            </a:lvl1pPr>
            <a:lvl2pPr marL="503967" indent="0">
              <a:buNone/>
              <a:defRPr/>
            </a:lvl2pPr>
            <a:lvl3pPr marL="1007934" indent="0">
              <a:buNone/>
              <a:defRPr/>
            </a:lvl3pPr>
            <a:lvl4pPr marL="1511901" indent="0">
              <a:buNone/>
              <a:defRPr/>
            </a:lvl4pPr>
            <a:lvl5pPr marL="2015868" indent="0">
              <a:buNone/>
              <a:defRPr/>
            </a:lvl5pPr>
          </a:lstStyle>
          <a:p>
            <a:pPr lvl="0"/>
            <a:r>
              <a:rPr lang="en-US" dirty="0"/>
              <a:t>XX/XX/XXXX</a:t>
            </a:r>
          </a:p>
        </p:txBody>
      </p:sp>
      <p:sp>
        <p:nvSpPr>
          <p:cNvPr id="2" name="TextBox 1"/>
          <p:cNvSpPr txBox="1"/>
          <p:nvPr userDrawn="1"/>
        </p:nvSpPr>
        <p:spPr>
          <a:xfrm>
            <a:off x="3587539" y="6948189"/>
            <a:ext cx="6264696" cy="338554"/>
          </a:xfrm>
          <a:prstGeom prst="rect">
            <a:avLst/>
          </a:prstGeom>
          <a:noFill/>
        </p:spPr>
        <p:txBody>
          <a:bodyPr wrap="square" rtlCol="0">
            <a:spAutoFit/>
          </a:bodyPr>
          <a:lstStyle/>
          <a:p>
            <a:pPr algn="ctr"/>
            <a:r>
              <a:rPr lang="en-US" sz="1600" b="0" i="0" kern="1200" dirty="0">
                <a:solidFill>
                  <a:schemeClr val="tx1">
                    <a:lumMod val="60000"/>
                    <a:lumOff val="40000"/>
                  </a:schemeClr>
                </a:solidFill>
                <a:effectLst/>
                <a:latin typeface="Arial" pitchFamily="34" charset="0"/>
                <a:ea typeface="+mn-ea"/>
                <a:cs typeface="+mn-cs"/>
              </a:rPr>
              <a:t> © Copyright 2020 by Veema Limited. All Rights Reserved.</a:t>
            </a:r>
            <a:endParaRPr lang="en-US" sz="1600" dirty="0">
              <a:solidFill>
                <a:schemeClr val="tx1">
                  <a:lumMod val="60000"/>
                  <a:lumOff val="40000"/>
                </a:schemeClr>
              </a:solidFill>
            </a:endParaRPr>
          </a:p>
        </p:txBody>
      </p:sp>
    </p:spTree>
    <p:extLst>
      <p:ext uri="{BB962C8B-B14F-4D97-AF65-F5344CB8AC3E}">
        <p14:creationId xmlns:p14="http://schemas.microsoft.com/office/powerpoint/2010/main" val="903375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Logo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7B9591-556B-4964-8D55-977343A3E0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12500" y="6399230"/>
            <a:ext cx="2785623" cy="666273"/>
          </a:xfrm>
          <a:prstGeom prst="rect">
            <a:avLst/>
          </a:prstGeom>
        </p:spPr>
      </p:pic>
      <p:sp>
        <p:nvSpPr>
          <p:cNvPr id="3" name="TextBox 2"/>
          <p:cNvSpPr txBox="1"/>
          <p:nvPr userDrawn="1"/>
        </p:nvSpPr>
        <p:spPr>
          <a:xfrm>
            <a:off x="3587539" y="6948189"/>
            <a:ext cx="6264696" cy="338554"/>
          </a:xfrm>
          <a:prstGeom prst="rect">
            <a:avLst/>
          </a:prstGeom>
          <a:noFill/>
        </p:spPr>
        <p:txBody>
          <a:bodyPr wrap="square" rtlCol="0">
            <a:spAutoFit/>
          </a:bodyPr>
          <a:lstStyle/>
          <a:p>
            <a:pPr algn="ctr"/>
            <a:r>
              <a:rPr lang="en-US" sz="1600" b="0" i="0" kern="1200" dirty="0">
                <a:solidFill>
                  <a:schemeClr val="tx1">
                    <a:lumMod val="60000"/>
                    <a:lumOff val="40000"/>
                  </a:schemeClr>
                </a:solidFill>
                <a:effectLst/>
                <a:latin typeface="Arial" pitchFamily="34" charset="0"/>
                <a:ea typeface="+mn-ea"/>
                <a:cs typeface="+mn-cs"/>
              </a:rPr>
              <a:t> © Copyright 2020 by Veema Limited. All Rights Reserved.</a:t>
            </a:r>
            <a:endParaRPr lang="en-US" sz="1600" dirty="0">
              <a:solidFill>
                <a:schemeClr val="tx1">
                  <a:lumMod val="60000"/>
                  <a:lumOff val="40000"/>
                </a:schemeClr>
              </a:solidFill>
            </a:endParaRPr>
          </a:p>
        </p:txBody>
      </p:sp>
    </p:spTree>
    <p:extLst>
      <p:ext uri="{BB962C8B-B14F-4D97-AF65-F5344CB8AC3E}">
        <p14:creationId xmlns:p14="http://schemas.microsoft.com/office/powerpoint/2010/main" val="3777846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Page Pictur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1"/>
            <a:ext cx="13439775" cy="7559675"/>
          </a:xfrm>
          <a:prstGeom prst="rect">
            <a:avLst/>
          </a:prstGeom>
        </p:spPr>
        <p:txBody>
          <a:bodyPr/>
          <a:lstStyle>
            <a:lvl1pPr marL="0" indent="0">
              <a:buNone/>
              <a:defRPr/>
            </a:lvl1pPr>
          </a:lstStyle>
          <a:p>
            <a:r>
              <a:rPr lang="en-US" dirty="0"/>
              <a:t>Drag picture to placeholder or click icon to add</a:t>
            </a:r>
          </a:p>
        </p:txBody>
      </p:sp>
      <p:sp>
        <p:nvSpPr>
          <p:cNvPr id="4" name="TextBox 3"/>
          <p:cNvSpPr txBox="1"/>
          <p:nvPr userDrawn="1"/>
        </p:nvSpPr>
        <p:spPr>
          <a:xfrm>
            <a:off x="3587539" y="6948189"/>
            <a:ext cx="6264696" cy="338554"/>
          </a:xfrm>
          <a:prstGeom prst="rect">
            <a:avLst/>
          </a:prstGeom>
          <a:noFill/>
        </p:spPr>
        <p:txBody>
          <a:bodyPr wrap="square" rtlCol="0">
            <a:spAutoFit/>
          </a:bodyPr>
          <a:lstStyle/>
          <a:p>
            <a:pPr algn="ctr"/>
            <a:r>
              <a:rPr lang="en-US" sz="1600" b="0" i="0" kern="1200" dirty="0">
                <a:solidFill>
                  <a:schemeClr val="tx1">
                    <a:lumMod val="60000"/>
                    <a:lumOff val="40000"/>
                  </a:schemeClr>
                </a:solidFill>
                <a:effectLst/>
                <a:latin typeface="Arial" pitchFamily="34" charset="0"/>
                <a:ea typeface="+mn-ea"/>
                <a:cs typeface="+mn-cs"/>
              </a:rPr>
              <a:t> © Copyright 2020 by Veema Limited. All Rights Reserved.</a:t>
            </a:r>
            <a:endParaRPr lang="en-US" sz="1600" dirty="0">
              <a:solidFill>
                <a:schemeClr val="tx1">
                  <a:lumMod val="60000"/>
                  <a:lumOff val="40000"/>
                </a:schemeClr>
              </a:solidFill>
            </a:endParaRPr>
          </a:p>
        </p:txBody>
      </p:sp>
    </p:spTree>
    <p:extLst>
      <p:ext uri="{BB962C8B-B14F-4D97-AF65-F5344CB8AC3E}">
        <p14:creationId xmlns:p14="http://schemas.microsoft.com/office/powerpoint/2010/main" val="9651508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edia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7B9591-556B-4964-8D55-977343A3E0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12500" y="6399230"/>
            <a:ext cx="2785623" cy="666273"/>
          </a:xfrm>
          <a:prstGeom prst="rect">
            <a:avLst/>
          </a:prstGeom>
        </p:spPr>
      </p:pic>
      <p:sp>
        <p:nvSpPr>
          <p:cNvPr id="3" name="Media Placeholder 2"/>
          <p:cNvSpPr>
            <a:spLocks noGrp="1"/>
          </p:cNvSpPr>
          <p:nvPr>
            <p:ph type="media" sz="quarter" idx="10"/>
          </p:nvPr>
        </p:nvSpPr>
        <p:spPr>
          <a:xfrm>
            <a:off x="2115716" y="1874171"/>
            <a:ext cx="9208346" cy="4206819"/>
          </a:xfrm>
          <a:prstGeom prst="rect">
            <a:avLst/>
          </a:prstGeom>
        </p:spPr>
        <p:txBody>
          <a:bodyPr/>
          <a:lstStyle>
            <a:lvl1pPr marL="0" indent="0">
              <a:buNone/>
              <a:defRPr/>
            </a:lvl1pPr>
          </a:lstStyle>
          <a:p>
            <a:r>
              <a:rPr lang="en-US" dirty="0"/>
              <a:t>Click icon to add media</a:t>
            </a:r>
          </a:p>
        </p:txBody>
      </p:sp>
      <p:sp>
        <p:nvSpPr>
          <p:cNvPr id="6" name="Title 1"/>
          <p:cNvSpPr>
            <a:spLocks noGrp="1"/>
          </p:cNvSpPr>
          <p:nvPr>
            <p:ph type="title" hasCustomPrompt="1"/>
          </p:nvPr>
        </p:nvSpPr>
        <p:spPr>
          <a:xfrm>
            <a:off x="671989" y="507780"/>
            <a:ext cx="12095798" cy="1256148"/>
          </a:xfrm>
          <a:prstGeom prst="rect">
            <a:avLst/>
          </a:prstGeom>
        </p:spPr>
        <p:txBody>
          <a:bodyPr/>
          <a:lstStyle>
            <a:lvl1pPr>
              <a:lnSpc>
                <a:spcPct val="100000"/>
              </a:lnSpc>
              <a:defRPr sz="4000" b="1" baseline="0"/>
            </a:lvl1pPr>
          </a:lstStyle>
          <a:p>
            <a:r>
              <a:rPr lang="en-US" dirty="0"/>
              <a:t>Media title to go here</a:t>
            </a:r>
          </a:p>
        </p:txBody>
      </p:sp>
      <p:sp>
        <p:nvSpPr>
          <p:cNvPr id="7" name="TextBox 6"/>
          <p:cNvSpPr txBox="1"/>
          <p:nvPr userDrawn="1"/>
        </p:nvSpPr>
        <p:spPr>
          <a:xfrm>
            <a:off x="3587539" y="6948189"/>
            <a:ext cx="6264696" cy="338554"/>
          </a:xfrm>
          <a:prstGeom prst="rect">
            <a:avLst/>
          </a:prstGeom>
          <a:noFill/>
        </p:spPr>
        <p:txBody>
          <a:bodyPr wrap="square" rtlCol="0">
            <a:spAutoFit/>
          </a:bodyPr>
          <a:lstStyle/>
          <a:p>
            <a:pPr algn="ctr"/>
            <a:r>
              <a:rPr lang="en-US" sz="1600" b="0" i="0" kern="1200" dirty="0">
                <a:solidFill>
                  <a:schemeClr val="tx1">
                    <a:lumMod val="60000"/>
                    <a:lumOff val="40000"/>
                  </a:schemeClr>
                </a:solidFill>
                <a:effectLst/>
                <a:latin typeface="Arial" pitchFamily="34" charset="0"/>
                <a:ea typeface="+mn-ea"/>
                <a:cs typeface="+mn-cs"/>
              </a:rPr>
              <a:t> © Copyright 2020 by Veema Limited. All Rights Reserved.</a:t>
            </a:r>
            <a:endParaRPr lang="en-US" sz="1600" dirty="0">
              <a:solidFill>
                <a:schemeClr val="tx1">
                  <a:lumMod val="60000"/>
                  <a:lumOff val="40000"/>
                </a:schemeClr>
              </a:solidFill>
            </a:endParaRPr>
          </a:p>
        </p:txBody>
      </p:sp>
    </p:spTree>
    <p:extLst>
      <p:ext uri="{BB962C8B-B14F-4D97-AF65-F5344CB8AC3E}">
        <p14:creationId xmlns:p14="http://schemas.microsoft.com/office/powerpoint/2010/main" val="24526820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TextBox 1"/>
          <p:cNvSpPr txBox="1"/>
          <p:nvPr userDrawn="1"/>
        </p:nvSpPr>
        <p:spPr>
          <a:xfrm>
            <a:off x="3587539" y="6948189"/>
            <a:ext cx="6264696" cy="338554"/>
          </a:xfrm>
          <a:prstGeom prst="rect">
            <a:avLst/>
          </a:prstGeom>
          <a:noFill/>
        </p:spPr>
        <p:txBody>
          <a:bodyPr wrap="square" rtlCol="0">
            <a:spAutoFit/>
          </a:bodyPr>
          <a:lstStyle/>
          <a:p>
            <a:pPr algn="ctr"/>
            <a:r>
              <a:rPr lang="en-US" sz="1600" b="0" i="0" kern="1200" dirty="0">
                <a:solidFill>
                  <a:schemeClr val="tx1">
                    <a:lumMod val="60000"/>
                    <a:lumOff val="40000"/>
                  </a:schemeClr>
                </a:solidFill>
                <a:effectLst/>
                <a:latin typeface="Arial" pitchFamily="34" charset="0"/>
                <a:ea typeface="+mn-ea"/>
                <a:cs typeface="+mn-cs"/>
              </a:rPr>
              <a:t> © Copyright 2020 by Veema Limited. All Rights Reserved.</a:t>
            </a:r>
            <a:endParaRPr lang="en-US" sz="1600" dirty="0">
              <a:solidFill>
                <a:schemeClr val="tx1">
                  <a:lumMod val="60000"/>
                  <a:lumOff val="40000"/>
                </a:schemeClr>
              </a:solidFill>
            </a:endParaRPr>
          </a:p>
        </p:txBody>
      </p:sp>
    </p:spTree>
    <p:extLst>
      <p:ext uri="{BB962C8B-B14F-4D97-AF65-F5344CB8AC3E}">
        <p14:creationId xmlns:p14="http://schemas.microsoft.com/office/powerpoint/2010/main" val="2322962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1989" y="507780"/>
            <a:ext cx="12095798" cy="1256148"/>
          </a:xfrm>
          <a:prstGeom prst="rect">
            <a:avLst/>
          </a:prstGeom>
        </p:spPr>
        <p:txBody>
          <a:bodyPr/>
          <a:lstStyle>
            <a:lvl1pPr>
              <a:lnSpc>
                <a:spcPct val="100000"/>
              </a:lnSpc>
              <a:defRPr sz="4000" b="1"/>
            </a:lvl1pPr>
          </a:lstStyle>
          <a:p>
            <a:r>
              <a:rPr lang="en-US" dirty="0"/>
              <a:t>Click to edit Master title style</a:t>
            </a:r>
          </a:p>
        </p:txBody>
      </p:sp>
      <p:sp>
        <p:nvSpPr>
          <p:cNvPr id="3" name="Content Placeholder 2"/>
          <p:cNvSpPr>
            <a:spLocks noGrp="1"/>
          </p:cNvSpPr>
          <p:nvPr>
            <p:ph idx="1"/>
          </p:nvPr>
        </p:nvSpPr>
        <p:spPr>
          <a:xfrm>
            <a:off x="671989" y="2051644"/>
            <a:ext cx="12095798" cy="4701319"/>
          </a:xfrm>
          <a:prstGeom prst="rect">
            <a:avLst/>
          </a:prstGeom>
        </p:spPr>
        <p:txBody>
          <a:bodyPr/>
          <a:lstStyle>
            <a:lvl1pPr>
              <a:defRPr>
                <a:solidFill>
                  <a:schemeClr val="tx1">
                    <a:lumMod val="60000"/>
                    <a:lumOff val="40000"/>
                  </a:schemeClr>
                </a:solidFill>
              </a:defRPr>
            </a:lvl1pPr>
            <a:lvl2pPr>
              <a:defRPr>
                <a:solidFill>
                  <a:schemeClr val="tx1">
                    <a:lumMod val="60000"/>
                    <a:lumOff val="40000"/>
                  </a:schemeClr>
                </a:solidFill>
              </a:defRPr>
            </a:lvl2pPr>
            <a:lvl3pPr>
              <a:defRPr>
                <a:solidFill>
                  <a:schemeClr val="tx1">
                    <a:lumMod val="60000"/>
                    <a:lumOff val="40000"/>
                  </a:schemeClr>
                </a:solidFill>
              </a:defRPr>
            </a:lvl3pPr>
            <a:lvl4pPr>
              <a:defRPr>
                <a:solidFill>
                  <a:schemeClr val="tx1">
                    <a:lumMod val="60000"/>
                    <a:lumOff val="40000"/>
                  </a:schemeClr>
                </a:solidFill>
              </a:defRPr>
            </a:lvl4pPr>
            <a:lvl5pPr>
              <a:defRPr>
                <a:solidFill>
                  <a:schemeClr val="tx1">
                    <a:lumMod val="60000"/>
                    <a:lumOff val="40000"/>
                  </a:schemeClr>
                </a:solidFill>
              </a:defRPr>
            </a:lvl5pPr>
            <a:lvl6pPr>
              <a:defRPr/>
            </a:lvl6pPr>
            <a:lvl7pPr>
              <a:defRPr/>
            </a:lvl7pPr>
            <a:lvl8pPr>
              <a:defRPr/>
            </a:lvl8pPr>
            <a:lvl9pPr>
              <a:buFont typeface="Arial"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AD7B9591-556B-4964-8D55-977343A3E0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12500" y="6399230"/>
            <a:ext cx="2785623" cy="666273"/>
          </a:xfrm>
          <a:prstGeom prst="rect">
            <a:avLst/>
          </a:prstGeom>
        </p:spPr>
      </p:pic>
      <p:sp>
        <p:nvSpPr>
          <p:cNvPr id="5" name="TextBox 4"/>
          <p:cNvSpPr txBox="1"/>
          <p:nvPr userDrawn="1"/>
        </p:nvSpPr>
        <p:spPr>
          <a:xfrm>
            <a:off x="3587539" y="6948189"/>
            <a:ext cx="6264696" cy="338554"/>
          </a:xfrm>
          <a:prstGeom prst="rect">
            <a:avLst/>
          </a:prstGeom>
          <a:noFill/>
        </p:spPr>
        <p:txBody>
          <a:bodyPr wrap="square" rtlCol="0">
            <a:spAutoFit/>
          </a:bodyPr>
          <a:lstStyle/>
          <a:p>
            <a:pPr algn="ctr"/>
            <a:r>
              <a:rPr lang="en-US" sz="1600" b="0" i="0" kern="1200" dirty="0">
                <a:solidFill>
                  <a:schemeClr val="tx1">
                    <a:lumMod val="60000"/>
                    <a:lumOff val="40000"/>
                  </a:schemeClr>
                </a:solidFill>
                <a:effectLst/>
                <a:latin typeface="Arial" pitchFamily="34" charset="0"/>
                <a:ea typeface="+mn-ea"/>
                <a:cs typeface="+mn-cs"/>
              </a:rPr>
              <a:t> © Copyright 2020 by Veema Limited. All Rights Reserved.</a:t>
            </a:r>
            <a:endParaRPr lang="en-US" sz="1600" dirty="0">
              <a:solidFill>
                <a:schemeClr val="tx1">
                  <a:lumMod val="60000"/>
                  <a:lumOff val="40000"/>
                </a:schemeClr>
              </a:solidFill>
            </a:endParaRPr>
          </a:p>
        </p:txBody>
      </p:sp>
    </p:spTree>
    <p:extLst>
      <p:ext uri="{BB962C8B-B14F-4D97-AF65-F5344CB8AC3E}">
        <p14:creationId xmlns:p14="http://schemas.microsoft.com/office/powerpoint/2010/main" val="2927431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2_Big Caption">
    <p:spTree>
      <p:nvGrpSpPr>
        <p:cNvPr id="1" name=""/>
        <p:cNvGrpSpPr/>
        <p:nvPr/>
      </p:nvGrpSpPr>
      <p:grpSpPr>
        <a:xfrm>
          <a:off x="0" y="0"/>
          <a:ext cx="0" cy="0"/>
          <a:chOff x="0" y="0"/>
          <a:chExt cx="0" cy="0"/>
        </a:xfrm>
      </p:grpSpPr>
      <p:sp>
        <p:nvSpPr>
          <p:cNvPr id="2" name="Title 1"/>
          <p:cNvSpPr>
            <a:spLocks noGrp="1"/>
          </p:cNvSpPr>
          <p:nvPr>
            <p:ph type="title"/>
          </p:nvPr>
        </p:nvSpPr>
        <p:spPr>
          <a:xfrm>
            <a:off x="1061651" y="1511940"/>
            <a:ext cx="11423808" cy="2761381"/>
          </a:xfrm>
          <a:prstGeom prst="rect">
            <a:avLst/>
          </a:prstGeom>
        </p:spPr>
        <p:txBody>
          <a:bodyPr/>
          <a:lstStyle>
            <a:lvl1pPr algn="ctr" defTabSz="1007934" rtl="0" eaLnBrk="1" latinLnBrk="0" hangingPunct="1">
              <a:lnSpc>
                <a:spcPct val="100000"/>
              </a:lnSpc>
              <a:spcBef>
                <a:spcPct val="0"/>
              </a:spcBef>
              <a:buNone/>
              <a:defRPr lang="en-US" sz="4000" b="1"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dirty="0"/>
              <a:t>Click to edit Master title style</a:t>
            </a:r>
          </a:p>
        </p:txBody>
      </p:sp>
      <p:sp>
        <p:nvSpPr>
          <p:cNvPr id="3" name="Text Placeholder 2"/>
          <p:cNvSpPr>
            <a:spLocks noGrp="1"/>
          </p:cNvSpPr>
          <p:nvPr>
            <p:ph type="body" idx="1"/>
          </p:nvPr>
        </p:nvSpPr>
        <p:spPr>
          <a:xfrm>
            <a:off x="1061651" y="4485061"/>
            <a:ext cx="11423808" cy="1247696"/>
          </a:xfrm>
          <a:prstGeom prst="rect">
            <a:avLst/>
          </a:prstGeom>
        </p:spPr>
        <p:txBody>
          <a:bodyPr/>
          <a:lstStyle>
            <a:lvl1pPr marL="0" indent="0" algn="ctr">
              <a:buNone/>
              <a:defRPr sz="2400">
                <a:solidFill>
                  <a:schemeClr val="tx1">
                    <a:lumMod val="60000"/>
                    <a:lumOff val="40000"/>
                  </a:schemeClr>
                </a:solidFill>
              </a:defRPr>
            </a:lvl1pPr>
            <a:lvl2pPr marL="503967" indent="0">
              <a:buNone/>
              <a:defRPr sz="1984">
                <a:solidFill>
                  <a:schemeClr val="tx1">
                    <a:tint val="75000"/>
                  </a:schemeClr>
                </a:solidFill>
              </a:defRPr>
            </a:lvl2pPr>
            <a:lvl3pPr marL="1007934" indent="0">
              <a:buNone/>
              <a:defRPr sz="1764">
                <a:solidFill>
                  <a:schemeClr val="tx1">
                    <a:tint val="75000"/>
                  </a:schemeClr>
                </a:solidFill>
              </a:defRPr>
            </a:lvl3pPr>
            <a:lvl4pPr marL="1511901" indent="0">
              <a:buNone/>
              <a:defRPr sz="1544">
                <a:solidFill>
                  <a:schemeClr val="tx1">
                    <a:tint val="75000"/>
                  </a:schemeClr>
                </a:solidFill>
              </a:defRPr>
            </a:lvl4pPr>
            <a:lvl5pPr marL="2015868" indent="0">
              <a:buNone/>
              <a:defRPr sz="1544">
                <a:solidFill>
                  <a:schemeClr val="tx1">
                    <a:tint val="75000"/>
                  </a:schemeClr>
                </a:solidFill>
              </a:defRPr>
            </a:lvl5pPr>
            <a:lvl6pPr marL="2519835" indent="0">
              <a:buNone/>
              <a:defRPr sz="1544">
                <a:solidFill>
                  <a:schemeClr val="tx1">
                    <a:tint val="75000"/>
                  </a:schemeClr>
                </a:solidFill>
              </a:defRPr>
            </a:lvl6pPr>
            <a:lvl7pPr marL="3023802" indent="0">
              <a:buNone/>
              <a:defRPr sz="1544">
                <a:solidFill>
                  <a:schemeClr val="tx1">
                    <a:tint val="75000"/>
                  </a:schemeClr>
                </a:solidFill>
              </a:defRPr>
            </a:lvl7pPr>
            <a:lvl8pPr marL="3527769" indent="0">
              <a:buNone/>
              <a:defRPr sz="1544">
                <a:solidFill>
                  <a:schemeClr val="tx1">
                    <a:tint val="75000"/>
                  </a:schemeClr>
                </a:solidFill>
              </a:defRPr>
            </a:lvl8pPr>
            <a:lvl9pPr marL="4031735" indent="0">
              <a:buNone/>
              <a:defRPr sz="1544">
                <a:solidFill>
                  <a:schemeClr val="tx1">
                    <a:tint val="75000"/>
                  </a:schemeClr>
                </a:solidFill>
              </a:defRPr>
            </a:lvl9pPr>
          </a:lstStyle>
          <a:p>
            <a:pPr lvl="0"/>
            <a:r>
              <a:rPr lang="en-US" dirty="0"/>
              <a:t>Click to edit Master text styles</a:t>
            </a:r>
          </a:p>
        </p:txBody>
      </p:sp>
      <p:pic>
        <p:nvPicPr>
          <p:cNvPr id="10" name="Picture 9">
            <a:extLst>
              <a:ext uri="{FF2B5EF4-FFF2-40B4-BE49-F238E27FC236}">
                <a16:creationId xmlns:a16="http://schemas.microsoft.com/office/drawing/2014/main" id="{AD7B9591-556B-4964-8D55-977343A3E0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12500" y="6399229"/>
            <a:ext cx="2784481" cy="666000"/>
          </a:xfrm>
          <a:prstGeom prst="rect">
            <a:avLst/>
          </a:prstGeom>
        </p:spPr>
      </p:pic>
      <p:sp>
        <p:nvSpPr>
          <p:cNvPr id="5" name="TextBox 4"/>
          <p:cNvSpPr txBox="1"/>
          <p:nvPr userDrawn="1"/>
        </p:nvSpPr>
        <p:spPr>
          <a:xfrm>
            <a:off x="3587539" y="6948189"/>
            <a:ext cx="6264696" cy="338554"/>
          </a:xfrm>
          <a:prstGeom prst="rect">
            <a:avLst/>
          </a:prstGeom>
          <a:noFill/>
        </p:spPr>
        <p:txBody>
          <a:bodyPr wrap="square" rtlCol="0">
            <a:spAutoFit/>
          </a:bodyPr>
          <a:lstStyle/>
          <a:p>
            <a:pPr algn="ctr"/>
            <a:r>
              <a:rPr lang="en-US" sz="1600" b="0" i="0" kern="1200" dirty="0">
                <a:solidFill>
                  <a:schemeClr val="tx1">
                    <a:lumMod val="60000"/>
                    <a:lumOff val="40000"/>
                  </a:schemeClr>
                </a:solidFill>
                <a:effectLst/>
                <a:latin typeface="Arial" pitchFamily="34" charset="0"/>
                <a:ea typeface="+mn-ea"/>
                <a:cs typeface="+mn-cs"/>
              </a:rPr>
              <a:t> © Copyright 2020 by Veema Limited. All Rights Reserved.</a:t>
            </a:r>
            <a:endParaRPr lang="en-US" sz="1600" dirty="0">
              <a:solidFill>
                <a:schemeClr val="tx1">
                  <a:lumMod val="60000"/>
                  <a:lumOff val="40000"/>
                </a:schemeClr>
              </a:solidFill>
            </a:endParaRPr>
          </a:p>
        </p:txBody>
      </p:sp>
    </p:spTree>
    <p:extLst>
      <p:ext uri="{BB962C8B-B14F-4D97-AF65-F5344CB8AC3E}">
        <p14:creationId xmlns:p14="http://schemas.microsoft.com/office/powerpoint/2010/main" val="1269235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Big Caption">
    <p:bg>
      <p:bgPr>
        <a:blipFill dpi="0" rotWithShape="0">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1651" y="1511940"/>
            <a:ext cx="11423808" cy="2761381"/>
          </a:xfrm>
          <a:prstGeom prst="rect">
            <a:avLst/>
          </a:prstGeom>
        </p:spPr>
        <p:txBody>
          <a:bodyPr/>
          <a:lstStyle>
            <a:lvl1pPr algn="ctr" defTabSz="1007934" rtl="0" eaLnBrk="1" latinLnBrk="0" hangingPunct="1">
              <a:lnSpc>
                <a:spcPct val="100000"/>
              </a:lnSpc>
              <a:spcBef>
                <a:spcPct val="0"/>
              </a:spcBef>
              <a:buNone/>
              <a:defRPr lang="en-US" sz="4000" b="1" kern="1200" dirty="0" smtClean="0">
                <a:solidFill>
                  <a:srgbClr val="FFD516"/>
                </a:solidFill>
                <a:effectLst>
                  <a:outerShdw blurRad="63500" dist="38100" dir="5400000" algn="t" rotWithShape="0">
                    <a:prstClr val="black">
                      <a:alpha val="25000"/>
                    </a:prstClr>
                  </a:outerShdw>
                </a:effectLst>
                <a:latin typeface="+mn-lt"/>
                <a:ea typeface="+mj-ea"/>
                <a:cs typeface="+mj-cs"/>
              </a:defRPr>
            </a:lvl1pPr>
          </a:lstStyle>
          <a:p>
            <a:r>
              <a:rPr lang="en-US" dirty="0"/>
              <a:t>Click to edit Master title style</a:t>
            </a:r>
          </a:p>
        </p:txBody>
      </p:sp>
      <p:sp>
        <p:nvSpPr>
          <p:cNvPr id="3" name="Text Placeholder 2"/>
          <p:cNvSpPr>
            <a:spLocks noGrp="1"/>
          </p:cNvSpPr>
          <p:nvPr>
            <p:ph type="body" idx="1"/>
          </p:nvPr>
        </p:nvSpPr>
        <p:spPr>
          <a:xfrm>
            <a:off x="1061651" y="4485061"/>
            <a:ext cx="11423808" cy="1247696"/>
          </a:xfrm>
          <a:prstGeom prst="rect">
            <a:avLst/>
          </a:prstGeom>
        </p:spPr>
        <p:txBody>
          <a:bodyPr/>
          <a:lstStyle>
            <a:lvl1pPr marL="0" indent="0" algn="ctr">
              <a:buNone/>
              <a:defRPr sz="2400">
                <a:solidFill>
                  <a:schemeClr val="bg1"/>
                </a:solidFill>
              </a:defRPr>
            </a:lvl1pPr>
            <a:lvl2pPr marL="503967" indent="0">
              <a:buNone/>
              <a:defRPr sz="1984">
                <a:solidFill>
                  <a:schemeClr val="tx1">
                    <a:tint val="75000"/>
                  </a:schemeClr>
                </a:solidFill>
              </a:defRPr>
            </a:lvl2pPr>
            <a:lvl3pPr marL="1007934" indent="0">
              <a:buNone/>
              <a:defRPr sz="1764">
                <a:solidFill>
                  <a:schemeClr val="tx1">
                    <a:tint val="75000"/>
                  </a:schemeClr>
                </a:solidFill>
              </a:defRPr>
            </a:lvl3pPr>
            <a:lvl4pPr marL="1511901" indent="0">
              <a:buNone/>
              <a:defRPr sz="1544">
                <a:solidFill>
                  <a:schemeClr val="tx1">
                    <a:tint val="75000"/>
                  </a:schemeClr>
                </a:solidFill>
              </a:defRPr>
            </a:lvl4pPr>
            <a:lvl5pPr marL="2015868" indent="0">
              <a:buNone/>
              <a:defRPr sz="1544">
                <a:solidFill>
                  <a:schemeClr val="tx1">
                    <a:tint val="75000"/>
                  </a:schemeClr>
                </a:solidFill>
              </a:defRPr>
            </a:lvl5pPr>
            <a:lvl6pPr marL="2519835" indent="0">
              <a:buNone/>
              <a:defRPr sz="1544">
                <a:solidFill>
                  <a:schemeClr val="tx1">
                    <a:tint val="75000"/>
                  </a:schemeClr>
                </a:solidFill>
              </a:defRPr>
            </a:lvl6pPr>
            <a:lvl7pPr marL="3023802" indent="0">
              <a:buNone/>
              <a:defRPr sz="1544">
                <a:solidFill>
                  <a:schemeClr val="tx1">
                    <a:tint val="75000"/>
                  </a:schemeClr>
                </a:solidFill>
              </a:defRPr>
            </a:lvl7pPr>
            <a:lvl8pPr marL="3527769" indent="0">
              <a:buNone/>
              <a:defRPr sz="1544">
                <a:solidFill>
                  <a:schemeClr val="tx1">
                    <a:tint val="75000"/>
                  </a:schemeClr>
                </a:solidFill>
              </a:defRPr>
            </a:lvl8pPr>
            <a:lvl9pPr marL="4031735" indent="0">
              <a:buNone/>
              <a:defRPr sz="1544">
                <a:solidFill>
                  <a:schemeClr val="tx1">
                    <a:tint val="75000"/>
                  </a:schemeClr>
                </a:solidFill>
              </a:defRPr>
            </a:lvl9pPr>
          </a:lstStyle>
          <a:p>
            <a:pPr lvl="0"/>
            <a:r>
              <a:rPr lang="en-US" dirty="0"/>
              <a:t>Click to edit Master text styles</a:t>
            </a:r>
          </a:p>
        </p:txBody>
      </p:sp>
      <p:pic>
        <p:nvPicPr>
          <p:cNvPr id="9" name="Picture 8">
            <a:extLst>
              <a:ext uri="{FF2B5EF4-FFF2-40B4-BE49-F238E27FC236}">
                <a16:creationId xmlns:a16="http://schemas.microsoft.com/office/drawing/2014/main" id="{D545B82C-1E77-B046-BD04-52EAB9B84F8C}"/>
              </a:ext>
            </a:extLst>
          </p:cNvPr>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10212500" y="6399230"/>
            <a:ext cx="2786400" cy="666000"/>
          </a:xfrm>
          <a:prstGeom prst="rect">
            <a:avLst/>
          </a:prstGeom>
        </p:spPr>
      </p:pic>
      <p:sp>
        <p:nvSpPr>
          <p:cNvPr id="5" name="TextBox 4"/>
          <p:cNvSpPr txBox="1"/>
          <p:nvPr userDrawn="1"/>
        </p:nvSpPr>
        <p:spPr>
          <a:xfrm>
            <a:off x="3587539" y="6948189"/>
            <a:ext cx="6264696" cy="338554"/>
          </a:xfrm>
          <a:prstGeom prst="rect">
            <a:avLst/>
          </a:prstGeom>
          <a:noFill/>
        </p:spPr>
        <p:txBody>
          <a:bodyPr wrap="square" rtlCol="0">
            <a:spAutoFit/>
          </a:bodyPr>
          <a:lstStyle/>
          <a:p>
            <a:pPr algn="ctr"/>
            <a:r>
              <a:rPr lang="en-US" sz="1600" b="0" i="0" kern="1200" dirty="0">
                <a:solidFill>
                  <a:schemeClr val="bg1"/>
                </a:solidFill>
                <a:effectLst/>
                <a:latin typeface="Arial" pitchFamily="34" charset="0"/>
                <a:ea typeface="+mn-ea"/>
                <a:cs typeface="+mn-cs"/>
              </a:rPr>
              <a:t> © Copyright 2020 by Veema Limited. All Rights Reserved.</a:t>
            </a:r>
            <a:endParaRPr lang="en-US" sz="1600" dirty="0">
              <a:solidFill>
                <a:schemeClr val="bg1"/>
              </a:solidFill>
            </a:endParaRPr>
          </a:p>
        </p:txBody>
      </p:sp>
    </p:spTree>
    <p:extLst>
      <p:ext uri="{BB962C8B-B14F-4D97-AF65-F5344CB8AC3E}">
        <p14:creationId xmlns:p14="http://schemas.microsoft.com/office/powerpoint/2010/main" val="2732740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3_Big Caption">
    <p:bg>
      <p:bgPr>
        <a:solidFill>
          <a:schemeClr val="tx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1651" y="1511940"/>
            <a:ext cx="11423808" cy="2761381"/>
          </a:xfrm>
          <a:prstGeom prst="rect">
            <a:avLst/>
          </a:prstGeom>
          <a:noFill/>
        </p:spPr>
        <p:txBody>
          <a:bodyPr/>
          <a:lstStyle>
            <a:lvl1pPr algn="ctr" defTabSz="1007934" rtl="0" eaLnBrk="1" latinLnBrk="0" hangingPunct="1">
              <a:lnSpc>
                <a:spcPct val="100000"/>
              </a:lnSpc>
              <a:spcBef>
                <a:spcPct val="0"/>
              </a:spcBef>
              <a:buNone/>
              <a:defRPr lang="en-US" sz="4000" b="1"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dirty="0"/>
              <a:t>Click to edit Master title style</a:t>
            </a:r>
          </a:p>
        </p:txBody>
      </p:sp>
      <p:sp>
        <p:nvSpPr>
          <p:cNvPr id="3" name="Text Placeholder 2"/>
          <p:cNvSpPr>
            <a:spLocks noGrp="1"/>
          </p:cNvSpPr>
          <p:nvPr>
            <p:ph type="body" idx="1"/>
          </p:nvPr>
        </p:nvSpPr>
        <p:spPr>
          <a:xfrm>
            <a:off x="1061651" y="4485061"/>
            <a:ext cx="11423808" cy="1247696"/>
          </a:xfrm>
          <a:prstGeom prst="rect">
            <a:avLst/>
          </a:prstGeom>
        </p:spPr>
        <p:txBody>
          <a:bodyPr/>
          <a:lstStyle>
            <a:lvl1pPr marL="0" indent="0" algn="ctr">
              <a:buNone/>
              <a:defRPr sz="2400">
                <a:solidFill>
                  <a:schemeClr val="bg1"/>
                </a:solidFill>
              </a:defRPr>
            </a:lvl1pPr>
            <a:lvl2pPr marL="503967" indent="0">
              <a:buNone/>
              <a:defRPr sz="1984">
                <a:solidFill>
                  <a:schemeClr val="tx1">
                    <a:tint val="75000"/>
                  </a:schemeClr>
                </a:solidFill>
              </a:defRPr>
            </a:lvl2pPr>
            <a:lvl3pPr marL="1007934" indent="0">
              <a:buNone/>
              <a:defRPr sz="1764">
                <a:solidFill>
                  <a:schemeClr val="tx1">
                    <a:tint val="75000"/>
                  </a:schemeClr>
                </a:solidFill>
              </a:defRPr>
            </a:lvl3pPr>
            <a:lvl4pPr marL="1511901" indent="0">
              <a:buNone/>
              <a:defRPr sz="1544">
                <a:solidFill>
                  <a:schemeClr val="tx1">
                    <a:tint val="75000"/>
                  </a:schemeClr>
                </a:solidFill>
              </a:defRPr>
            </a:lvl4pPr>
            <a:lvl5pPr marL="2015868" indent="0">
              <a:buNone/>
              <a:defRPr sz="1544">
                <a:solidFill>
                  <a:schemeClr val="tx1">
                    <a:tint val="75000"/>
                  </a:schemeClr>
                </a:solidFill>
              </a:defRPr>
            </a:lvl5pPr>
            <a:lvl6pPr marL="2519835" indent="0">
              <a:buNone/>
              <a:defRPr sz="1544">
                <a:solidFill>
                  <a:schemeClr val="tx1">
                    <a:tint val="75000"/>
                  </a:schemeClr>
                </a:solidFill>
              </a:defRPr>
            </a:lvl6pPr>
            <a:lvl7pPr marL="3023802" indent="0">
              <a:buNone/>
              <a:defRPr sz="1544">
                <a:solidFill>
                  <a:schemeClr val="tx1">
                    <a:tint val="75000"/>
                  </a:schemeClr>
                </a:solidFill>
              </a:defRPr>
            </a:lvl7pPr>
            <a:lvl8pPr marL="3527769" indent="0">
              <a:buNone/>
              <a:defRPr sz="1544">
                <a:solidFill>
                  <a:schemeClr val="tx1">
                    <a:tint val="75000"/>
                  </a:schemeClr>
                </a:solidFill>
              </a:defRPr>
            </a:lvl8pPr>
            <a:lvl9pPr marL="4031735" indent="0">
              <a:buNone/>
              <a:defRPr sz="1544">
                <a:solidFill>
                  <a:schemeClr val="tx1">
                    <a:tint val="75000"/>
                  </a:schemeClr>
                </a:solidFill>
              </a:defRPr>
            </a:lvl9pPr>
          </a:lstStyle>
          <a:p>
            <a:pPr lvl="0"/>
            <a:r>
              <a:rPr lang="en-US" dirty="0"/>
              <a:t>Click to edit Master text styles</a:t>
            </a:r>
          </a:p>
        </p:txBody>
      </p:sp>
      <p:pic>
        <p:nvPicPr>
          <p:cNvPr id="6" name="Picture 5">
            <a:extLst>
              <a:ext uri="{FF2B5EF4-FFF2-40B4-BE49-F238E27FC236}">
                <a16:creationId xmlns:a16="http://schemas.microsoft.com/office/drawing/2014/main" id="{E74485F2-9942-174A-AF76-4B31BDDDF250}"/>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10212500" y="6399229"/>
            <a:ext cx="2790000" cy="666000"/>
          </a:xfrm>
          <a:prstGeom prst="rect">
            <a:avLst/>
          </a:prstGeom>
        </p:spPr>
      </p:pic>
      <p:sp>
        <p:nvSpPr>
          <p:cNvPr id="5" name="TextBox 4"/>
          <p:cNvSpPr txBox="1"/>
          <p:nvPr userDrawn="1"/>
        </p:nvSpPr>
        <p:spPr>
          <a:xfrm>
            <a:off x="3587539" y="6948189"/>
            <a:ext cx="6264696" cy="338554"/>
          </a:xfrm>
          <a:prstGeom prst="rect">
            <a:avLst/>
          </a:prstGeom>
          <a:noFill/>
        </p:spPr>
        <p:txBody>
          <a:bodyPr wrap="square" rtlCol="0">
            <a:spAutoFit/>
          </a:bodyPr>
          <a:lstStyle/>
          <a:p>
            <a:pPr algn="ctr"/>
            <a:r>
              <a:rPr lang="en-US" sz="1600" b="0" i="0" kern="1200" dirty="0">
                <a:solidFill>
                  <a:schemeClr val="bg1"/>
                </a:solidFill>
                <a:effectLst/>
                <a:latin typeface="Arial" pitchFamily="34" charset="0"/>
                <a:ea typeface="+mn-ea"/>
                <a:cs typeface="+mn-cs"/>
              </a:rPr>
              <a:t> © Copyright 2020 by Veema Limited. All Rights Reserved.</a:t>
            </a:r>
            <a:endParaRPr lang="en-US" sz="1600" dirty="0">
              <a:solidFill>
                <a:schemeClr val="bg1"/>
              </a:solidFill>
            </a:endParaRPr>
          </a:p>
        </p:txBody>
      </p:sp>
    </p:spTree>
    <p:extLst>
      <p:ext uri="{BB962C8B-B14F-4D97-AF65-F5344CB8AC3E}">
        <p14:creationId xmlns:p14="http://schemas.microsoft.com/office/powerpoint/2010/main" val="3634266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ig Caption">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65D2B574-68FD-484E-AAAE-158DDF544135}"/>
              </a:ext>
            </a:extLst>
          </p:cNvPr>
          <p:cNvSpPr>
            <a:spLocks noGrp="1"/>
          </p:cNvSpPr>
          <p:nvPr>
            <p:ph type="pic" sz="quarter" idx="10"/>
          </p:nvPr>
        </p:nvSpPr>
        <p:spPr>
          <a:xfrm>
            <a:off x="0" y="0"/>
            <a:ext cx="13439775" cy="7559675"/>
          </a:xfrm>
          <a:prstGeom prst="rect">
            <a:avLst/>
          </a:prstGeom>
        </p:spPr>
        <p:txBody>
          <a:bodyPr/>
          <a:lstStyle/>
          <a:p>
            <a:endParaRPr lang="en-US" dirty="0"/>
          </a:p>
        </p:txBody>
      </p:sp>
      <p:sp>
        <p:nvSpPr>
          <p:cNvPr id="2" name="Title 1"/>
          <p:cNvSpPr>
            <a:spLocks noGrp="1"/>
          </p:cNvSpPr>
          <p:nvPr>
            <p:ph type="title"/>
          </p:nvPr>
        </p:nvSpPr>
        <p:spPr>
          <a:xfrm>
            <a:off x="1061651" y="1511940"/>
            <a:ext cx="11423808" cy="2761381"/>
          </a:xfrm>
          <a:prstGeom prst="rect">
            <a:avLst/>
          </a:prstGeom>
        </p:spPr>
        <p:txBody>
          <a:bodyPr/>
          <a:lstStyle>
            <a:lvl1pPr algn="ctr" defTabSz="1007934" rtl="0" eaLnBrk="1" latinLnBrk="0" hangingPunct="1">
              <a:lnSpc>
                <a:spcPct val="100000"/>
              </a:lnSpc>
              <a:spcBef>
                <a:spcPct val="0"/>
              </a:spcBef>
              <a:buNone/>
              <a:defRPr lang="en-US" sz="4000" b="1"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dirty="0"/>
              <a:t>Click to edit Master title style</a:t>
            </a:r>
          </a:p>
        </p:txBody>
      </p:sp>
      <p:sp>
        <p:nvSpPr>
          <p:cNvPr id="3" name="Text Placeholder 2"/>
          <p:cNvSpPr>
            <a:spLocks noGrp="1"/>
          </p:cNvSpPr>
          <p:nvPr>
            <p:ph type="body" idx="1"/>
          </p:nvPr>
        </p:nvSpPr>
        <p:spPr>
          <a:xfrm>
            <a:off x="1061651" y="4485061"/>
            <a:ext cx="11423808" cy="1247696"/>
          </a:xfrm>
          <a:prstGeom prst="rect">
            <a:avLst/>
          </a:prstGeom>
        </p:spPr>
        <p:txBody>
          <a:bodyPr/>
          <a:lstStyle>
            <a:lvl1pPr marL="0" indent="0" algn="ctr">
              <a:buNone/>
              <a:defRPr sz="2400">
                <a:solidFill>
                  <a:schemeClr val="tx1">
                    <a:lumMod val="60000"/>
                    <a:lumOff val="40000"/>
                  </a:schemeClr>
                </a:solidFill>
              </a:defRPr>
            </a:lvl1pPr>
            <a:lvl2pPr marL="503967" indent="0">
              <a:buNone/>
              <a:defRPr sz="1984">
                <a:solidFill>
                  <a:schemeClr val="tx1">
                    <a:tint val="75000"/>
                  </a:schemeClr>
                </a:solidFill>
              </a:defRPr>
            </a:lvl2pPr>
            <a:lvl3pPr marL="1007934" indent="0">
              <a:buNone/>
              <a:defRPr sz="1764">
                <a:solidFill>
                  <a:schemeClr val="tx1">
                    <a:tint val="75000"/>
                  </a:schemeClr>
                </a:solidFill>
              </a:defRPr>
            </a:lvl3pPr>
            <a:lvl4pPr marL="1511901" indent="0">
              <a:buNone/>
              <a:defRPr sz="1544">
                <a:solidFill>
                  <a:schemeClr val="tx1">
                    <a:tint val="75000"/>
                  </a:schemeClr>
                </a:solidFill>
              </a:defRPr>
            </a:lvl4pPr>
            <a:lvl5pPr marL="2015868" indent="0">
              <a:buNone/>
              <a:defRPr sz="1544">
                <a:solidFill>
                  <a:schemeClr val="tx1">
                    <a:tint val="75000"/>
                  </a:schemeClr>
                </a:solidFill>
              </a:defRPr>
            </a:lvl5pPr>
            <a:lvl6pPr marL="2519835" indent="0">
              <a:buNone/>
              <a:defRPr sz="1544">
                <a:solidFill>
                  <a:schemeClr val="tx1">
                    <a:tint val="75000"/>
                  </a:schemeClr>
                </a:solidFill>
              </a:defRPr>
            </a:lvl6pPr>
            <a:lvl7pPr marL="3023802" indent="0">
              <a:buNone/>
              <a:defRPr sz="1544">
                <a:solidFill>
                  <a:schemeClr val="tx1">
                    <a:tint val="75000"/>
                  </a:schemeClr>
                </a:solidFill>
              </a:defRPr>
            </a:lvl7pPr>
            <a:lvl8pPr marL="3527769" indent="0">
              <a:buNone/>
              <a:defRPr sz="1544">
                <a:solidFill>
                  <a:schemeClr val="tx1">
                    <a:tint val="75000"/>
                  </a:schemeClr>
                </a:solidFill>
              </a:defRPr>
            </a:lvl8pPr>
            <a:lvl9pPr marL="4031735" indent="0">
              <a:buNone/>
              <a:defRPr sz="1544">
                <a:solidFill>
                  <a:schemeClr val="tx1">
                    <a:tint val="75000"/>
                  </a:schemeClr>
                </a:solidFill>
              </a:defRPr>
            </a:lvl9pPr>
          </a:lstStyle>
          <a:p>
            <a:pPr lvl="0"/>
            <a:r>
              <a:rPr lang="en-US" dirty="0"/>
              <a:t>Click to edit Master text styles</a:t>
            </a:r>
          </a:p>
        </p:txBody>
      </p:sp>
      <p:pic>
        <p:nvPicPr>
          <p:cNvPr id="11" name="Picture 10">
            <a:extLst>
              <a:ext uri="{FF2B5EF4-FFF2-40B4-BE49-F238E27FC236}">
                <a16:creationId xmlns:a16="http://schemas.microsoft.com/office/drawing/2014/main" id="{EA8C18B8-3555-4844-AB57-895B91D3A2D5}"/>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10212500" y="6399229"/>
            <a:ext cx="2790000" cy="666000"/>
          </a:xfrm>
          <a:prstGeom prst="rect">
            <a:avLst/>
          </a:prstGeom>
        </p:spPr>
      </p:pic>
      <p:sp>
        <p:nvSpPr>
          <p:cNvPr id="6" name="TextBox 5"/>
          <p:cNvSpPr txBox="1"/>
          <p:nvPr userDrawn="1"/>
        </p:nvSpPr>
        <p:spPr>
          <a:xfrm>
            <a:off x="3587539" y="6948189"/>
            <a:ext cx="6264696" cy="338554"/>
          </a:xfrm>
          <a:prstGeom prst="rect">
            <a:avLst/>
          </a:prstGeom>
          <a:noFill/>
        </p:spPr>
        <p:txBody>
          <a:bodyPr wrap="square" rtlCol="0">
            <a:spAutoFit/>
          </a:bodyPr>
          <a:lstStyle/>
          <a:p>
            <a:pPr algn="ctr"/>
            <a:r>
              <a:rPr lang="en-US" sz="1600" b="0" i="0" kern="1200" dirty="0">
                <a:solidFill>
                  <a:schemeClr val="tx1">
                    <a:lumMod val="60000"/>
                    <a:lumOff val="40000"/>
                  </a:schemeClr>
                </a:solidFill>
                <a:effectLst/>
                <a:latin typeface="Arial" pitchFamily="34" charset="0"/>
                <a:ea typeface="+mn-ea"/>
                <a:cs typeface="+mn-cs"/>
              </a:rPr>
              <a:t> © Copyright 2020 by Veema Limited. All Rights Reserved.</a:t>
            </a:r>
            <a:endParaRPr lang="en-US" sz="1600" dirty="0">
              <a:solidFill>
                <a:schemeClr val="tx1">
                  <a:lumMod val="60000"/>
                  <a:lumOff val="40000"/>
                </a:schemeClr>
              </a:solidFill>
            </a:endParaRPr>
          </a:p>
        </p:txBody>
      </p:sp>
    </p:spTree>
    <p:extLst>
      <p:ext uri="{BB962C8B-B14F-4D97-AF65-F5344CB8AC3E}">
        <p14:creationId xmlns:p14="http://schemas.microsoft.com/office/powerpoint/2010/main" val="896869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71990" y="2076364"/>
            <a:ext cx="5938234" cy="671971"/>
          </a:xfrm>
          <a:prstGeom prst="rect">
            <a:avLst/>
          </a:prstGeom>
        </p:spPr>
        <p:txBody>
          <a:bodyPr anchor="b">
            <a:noAutofit/>
          </a:bodyPr>
          <a:lstStyle>
            <a:lvl1pPr marL="0" indent="0" algn="ctr">
              <a:buNone/>
              <a:defRPr sz="2645" b="0">
                <a:solidFill>
                  <a:schemeClr val="tx1">
                    <a:lumMod val="60000"/>
                    <a:lumOff val="40000"/>
                  </a:schemeClr>
                </a:solidFill>
              </a:defRPr>
            </a:lvl1pPr>
            <a:lvl2pPr marL="503967" indent="0">
              <a:buNone/>
              <a:defRPr sz="2205" b="1"/>
            </a:lvl2pPr>
            <a:lvl3pPr marL="1007934" indent="0">
              <a:buNone/>
              <a:defRPr sz="1984" b="1"/>
            </a:lvl3pPr>
            <a:lvl4pPr marL="1511901" indent="0">
              <a:buNone/>
              <a:defRPr sz="1764" b="1"/>
            </a:lvl4pPr>
            <a:lvl5pPr marL="2015868" indent="0">
              <a:buNone/>
              <a:defRPr sz="1764" b="1"/>
            </a:lvl5pPr>
            <a:lvl6pPr marL="2519835" indent="0">
              <a:buNone/>
              <a:defRPr sz="1764" b="1"/>
            </a:lvl6pPr>
            <a:lvl7pPr marL="3023802" indent="0">
              <a:buNone/>
              <a:defRPr sz="1764" b="1"/>
            </a:lvl7pPr>
            <a:lvl8pPr marL="3527769" indent="0">
              <a:buNone/>
              <a:defRPr sz="1764" b="1"/>
            </a:lvl8pPr>
            <a:lvl9pPr marL="4031735" indent="0">
              <a:buNone/>
              <a:defRPr sz="1764" b="1"/>
            </a:lvl9pPr>
          </a:lstStyle>
          <a:p>
            <a:pPr lvl="0"/>
            <a:r>
              <a:rPr lang="en-US" dirty="0"/>
              <a:t>Click to edit Master text styles</a:t>
            </a:r>
          </a:p>
        </p:txBody>
      </p:sp>
      <p:sp>
        <p:nvSpPr>
          <p:cNvPr id="5" name="Text Placeholder 4"/>
          <p:cNvSpPr>
            <a:spLocks noGrp="1"/>
          </p:cNvSpPr>
          <p:nvPr>
            <p:ph type="body" sz="quarter" idx="3"/>
          </p:nvPr>
        </p:nvSpPr>
        <p:spPr>
          <a:xfrm>
            <a:off x="6831889" y="2076364"/>
            <a:ext cx="5940567" cy="671971"/>
          </a:xfrm>
          <a:prstGeom prst="rect">
            <a:avLst/>
          </a:prstGeom>
        </p:spPr>
        <p:txBody>
          <a:bodyPr anchor="b">
            <a:noAutofit/>
          </a:bodyPr>
          <a:lstStyle>
            <a:lvl1pPr marL="0" indent="0" algn="ctr">
              <a:buNone/>
              <a:defRPr sz="2645" b="0">
                <a:solidFill>
                  <a:schemeClr val="tx1">
                    <a:lumMod val="60000"/>
                    <a:lumOff val="40000"/>
                  </a:schemeClr>
                </a:solidFill>
              </a:defRPr>
            </a:lvl1pPr>
            <a:lvl2pPr marL="503967" indent="0">
              <a:buNone/>
              <a:defRPr sz="2205" b="1"/>
            </a:lvl2pPr>
            <a:lvl3pPr marL="1007934" indent="0">
              <a:buNone/>
              <a:defRPr sz="1984" b="1"/>
            </a:lvl3pPr>
            <a:lvl4pPr marL="1511901" indent="0">
              <a:buNone/>
              <a:defRPr sz="1764" b="1"/>
            </a:lvl4pPr>
            <a:lvl5pPr marL="2015868" indent="0">
              <a:buNone/>
              <a:defRPr sz="1764" b="1"/>
            </a:lvl5pPr>
            <a:lvl6pPr marL="2519835" indent="0">
              <a:buNone/>
              <a:defRPr sz="1764" b="1"/>
            </a:lvl6pPr>
            <a:lvl7pPr marL="3023802" indent="0">
              <a:buNone/>
              <a:defRPr sz="1764" b="1"/>
            </a:lvl7pPr>
            <a:lvl8pPr marL="3527769" indent="0">
              <a:buNone/>
              <a:defRPr sz="1764" b="1"/>
            </a:lvl8pPr>
            <a:lvl9pPr marL="4031735" indent="0">
              <a:buNone/>
              <a:defRPr sz="1764" b="1"/>
            </a:lvl9pPr>
          </a:lstStyle>
          <a:p>
            <a:pPr lvl="0"/>
            <a:r>
              <a:rPr lang="en-US" dirty="0"/>
              <a:t>Click to edit Master text styles</a:t>
            </a:r>
          </a:p>
        </p:txBody>
      </p:sp>
      <p:sp>
        <p:nvSpPr>
          <p:cNvPr id="11" name="Content Placeholder 10"/>
          <p:cNvSpPr>
            <a:spLocks noGrp="1"/>
          </p:cNvSpPr>
          <p:nvPr>
            <p:ph sz="quarter" idx="13"/>
          </p:nvPr>
        </p:nvSpPr>
        <p:spPr>
          <a:xfrm>
            <a:off x="671989" y="2751695"/>
            <a:ext cx="5940380" cy="4314055"/>
          </a:xfrm>
          <a:prstGeom prst="rect">
            <a:avLst/>
          </a:prstGeom>
        </p:spPr>
        <p:txBody>
          <a:bodyPr/>
          <a:lstStyle>
            <a:lvl1pPr>
              <a:defRPr>
                <a:solidFill>
                  <a:schemeClr val="tx1">
                    <a:lumMod val="60000"/>
                    <a:lumOff val="40000"/>
                  </a:schemeClr>
                </a:solidFill>
              </a:defRPr>
            </a:lvl1pPr>
            <a:lvl2pPr>
              <a:defRPr>
                <a:solidFill>
                  <a:schemeClr val="tx1">
                    <a:lumMod val="60000"/>
                    <a:lumOff val="40000"/>
                  </a:schemeClr>
                </a:solidFill>
              </a:defRPr>
            </a:lvl2pPr>
            <a:lvl3pPr>
              <a:defRPr>
                <a:solidFill>
                  <a:schemeClr val="tx1">
                    <a:lumMod val="60000"/>
                    <a:lumOff val="40000"/>
                  </a:schemeClr>
                </a:solidFill>
              </a:defRPr>
            </a:lvl3pPr>
            <a:lvl4pPr>
              <a:defRPr>
                <a:solidFill>
                  <a:schemeClr val="tx1">
                    <a:lumMod val="60000"/>
                    <a:lumOff val="40000"/>
                  </a:schemeClr>
                </a:solidFill>
              </a:defRPr>
            </a:lvl4pPr>
            <a:lvl5pPr>
              <a:defRPr>
                <a:solidFill>
                  <a:schemeClr val="tx1">
                    <a:lumMod val="60000"/>
                    <a:lumOff val="4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p:cNvSpPr>
            <a:spLocks noGrp="1"/>
          </p:cNvSpPr>
          <p:nvPr>
            <p:ph sz="quarter" idx="14"/>
          </p:nvPr>
        </p:nvSpPr>
        <p:spPr>
          <a:xfrm>
            <a:off x="6829742" y="2751939"/>
            <a:ext cx="5940380" cy="4313564"/>
          </a:xfrm>
          <a:prstGeom prst="rect">
            <a:avLst/>
          </a:prstGeom>
        </p:spPr>
        <p:txBody>
          <a:bodyPr/>
          <a:lstStyle>
            <a:lvl1pPr>
              <a:defRPr>
                <a:solidFill>
                  <a:schemeClr val="tx1">
                    <a:lumMod val="60000"/>
                    <a:lumOff val="40000"/>
                  </a:schemeClr>
                </a:solidFill>
              </a:defRPr>
            </a:lvl1pPr>
            <a:lvl2pPr>
              <a:defRPr>
                <a:solidFill>
                  <a:schemeClr val="tx1">
                    <a:lumMod val="60000"/>
                    <a:lumOff val="40000"/>
                  </a:schemeClr>
                </a:solidFill>
              </a:defRPr>
            </a:lvl2pPr>
            <a:lvl3pPr>
              <a:defRPr>
                <a:solidFill>
                  <a:schemeClr val="tx1">
                    <a:lumMod val="60000"/>
                    <a:lumOff val="40000"/>
                  </a:schemeClr>
                </a:solidFill>
              </a:defRPr>
            </a:lvl3pPr>
            <a:lvl4pPr>
              <a:defRPr>
                <a:solidFill>
                  <a:schemeClr val="tx1">
                    <a:lumMod val="60000"/>
                    <a:lumOff val="40000"/>
                  </a:schemeClr>
                </a:solidFill>
              </a:defRPr>
            </a:lvl4pPr>
            <a:lvl5pPr>
              <a:defRPr>
                <a:solidFill>
                  <a:schemeClr val="tx1">
                    <a:lumMod val="60000"/>
                    <a:lumOff val="4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a:extLst>
              <a:ext uri="{FF2B5EF4-FFF2-40B4-BE49-F238E27FC236}">
                <a16:creationId xmlns:a16="http://schemas.microsoft.com/office/drawing/2014/main" id="{AD7B9591-556B-4964-8D55-977343A3E0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12500" y="6399230"/>
            <a:ext cx="2785623" cy="666273"/>
          </a:xfrm>
          <a:prstGeom prst="rect">
            <a:avLst/>
          </a:prstGeom>
        </p:spPr>
      </p:pic>
      <p:sp>
        <p:nvSpPr>
          <p:cNvPr id="8" name="Title 1"/>
          <p:cNvSpPr>
            <a:spLocks noGrp="1"/>
          </p:cNvSpPr>
          <p:nvPr>
            <p:ph type="title"/>
          </p:nvPr>
        </p:nvSpPr>
        <p:spPr>
          <a:xfrm>
            <a:off x="671989" y="507780"/>
            <a:ext cx="12095798" cy="1256148"/>
          </a:xfrm>
          <a:prstGeom prst="rect">
            <a:avLst/>
          </a:prstGeom>
        </p:spPr>
        <p:txBody>
          <a:bodyPr/>
          <a:lstStyle>
            <a:lvl1pPr>
              <a:lnSpc>
                <a:spcPct val="100000"/>
              </a:lnSpc>
              <a:defRPr sz="4000" b="1"/>
            </a:lvl1pPr>
          </a:lstStyle>
          <a:p>
            <a:r>
              <a:rPr lang="en-US" dirty="0"/>
              <a:t>Click to edit Master title style</a:t>
            </a:r>
          </a:p>
        </p:txBody>
      </p:sp>
      <p:sp>
        <p:nvSpPr>
          <p:cNvPr id="9" name="TextBox 8"/>
          <p:cNvSpPr txBox="1"/>
          <p:nvPr userDrawn="1"/>
        </p:nvSpPr>
        <p:spPr>
          <a:xfrm>
            <a:off x="3587539" y="6948189"/>
            <a:ext cx="6264696" cy="338554"/>
          </a:xfrm>
          <a:prstGeom prst="rect">
            <a:avLst/>
          </a:prstGeom>
          <a:noFill/>
        </p:spPr>
        <p:txBody>
          <a:bodyPr wrap="square" rtlCol="0">
            <a:spAutoFit/>
          </a:bodyPr>
          <a:lstStyle/>
          <a:p>
            <a:pPr algn="ctr"/>
            <a:r>
              <a:rPr lang="en-US" sz="1600" b="0" i="0" kern="1200" dirty="0">
                <a:solidFill>
                  <a:schemeClr val="tx1">
                    <a:lumMod val="60000"/>
                    <a:lumOff val="40000"/>
                  </a:schemeClr>
                </a:solidFill>
                <a:effectLst/>
                <a:latin typeface="Arial" pitchFamily="34" charset="0"/>
                <a:ea typeface="+mn-ea"/>
                <a:cs typeface="+mn-cs"/>
              </a:rPr>
              <a:t> © Copyright 2020 by Veema Limited. All Rights Reserved.</a:t>
            </a:r>
            <a:endParaRPr lang="en-US" sz="1600" dirty="0">
              <a:solidFill>
                <a:schemeClr val="tx1">
                  <a:lumMod val="60000"/>
                  <a:lumOff val="40000"/>
                </a:schemeClr>
              </a:solidFill>
            </a:endParaRPr>
          </a:p>
        </p:txBody>
      </p:sp>
    </p:spTree>
    <p:extLst>
      <p:ext uri="{BB962C8B-B14F-4D97-AF65-F5344CB8AC3E}">
        <p14:creationId xmlns:p14="http://schemas.microsoft.com/office/powerpoint/2010/main" val="2507873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82190" y="293988"/>
            <a:ext cx="4421593" cy="2309901"/>
          </a:xfrm>
          <a:prstGeom prst="rect">
            <a:avLst/>
          </a:prstGeom>
        </p:spPr>
        <p:txBody>
          <a:bodyPr/>
          <a:lstStyle>
            <a:lvl1pPr algn="ctr">
              <a:lnSpc>
                <a:spcPct val="100000"/>
              </a:lnSpc>
              <a:defRPr sz="3086" b="1">
                <a:effectLst>
                  <a:outerShdw blurRad="50800" dist="25400" dir="5400000" algn="t" rotWithShape="0">
                    <a:prstClr val="black">
                      <a:alpha val="25000"/>
                    </a:prstClr>
                  </a:outerShdw>
                </a:effectLst>
              </a:defRPr>
            </a:lvl1pPr>
          </a:lstStyle>
          <a:p>
            <a:r>
              <a:rPr lang="en-US" dirty="0"/>
              <a:t>Click to edit Master title style</a:t>
            </a:r>
          </a:p>
        </p:txBody>
      </p:sp>
      <p:sp>
        <p:nvSpPr>
          <p:cNvPr id="3" name="Content Placeholder 2"/>
          <p:cNvSpPr>
            <a:spLocks noGrp="1"/>
          </p:cNvSpPr>
          <p:nvPr>
            <p:ph idx="1"/>
          </p:nvPr>
        </p:nvSpPr>
        <p:spPr>
          <a:xfrm>
            <a:off x="1056985" y="300992"/>
            <a:ext cx="7342878" cy="6451973"/>
          </a:xfrm>
          <a:prstGeom prst="rect">
            <a:avLst/>
          </a:prstGeom>
        </p:spPr>
        <p:txBody>
          <a:bodyPr/>
          <a:lstStyle>
            <a:lvl1pPr>
              <a:defRPr sz="3528">
                <a:solidFill>
                  <a:schemeClr val="tx1">
                    <a:lumMod val="60000"/>
                    <a:lumOff val="40000"/>
                  </a:schemeClr>
                </a:solidFill>
              </a:defRPr>
            </a:lvl1pPr>
            <a:lvl2pPr>
              <a:defRPr sz="3086">
                <a:solidFill>
                  <a:schemeClr val="tx1">
                    <a:lumMod val="60000"/>
                    <a:lumOff val="40000"/>
                  </a:schemeClr>
                </a:solidFill>
              </a:defRPr>
            </a:lvl2pPr>
            <a:lvl3pPr>
              <a:defRPr sz="2645">
                <a:solidFill>
                  <a:schemeClr val="tx1">
                    <a:lumMod val="60000"/>
                    <a:lumOff val="40000"/>
                  </a:schemeClr>
                </a:solidFill>
              </a:defRPr>
            </a:lvl3pPr>
            <a:lvl4pPr>
              <a:defRPr sz="2205">
                <a:solidFill>
                  <a:schemeClr val="tx1">
                    <a:lumMod val="60000"/>
                    <a:lumOff val="40000"/>
                  </a:schemeClr>
                </a:solidFill>
              </a:defRPr>
            </a:lvl4pPr>
            <a:lvl5pPr>
              <a:defRPr sz="2205">
                <a:solidFill>
                  <a:schemeClr val="tx1">
                    <a:lumMod val="60000"/>
                    <a:lumOff val="40000"/>
                  </a:schemeClr>
                </a:solidFill>
              </a:defRPr>
            </a:lvl5pPr>
            <a:lvl6pPr>
              <a:defRPr sz="2205"/>
            </a:lvl6pPr>
            <a:lvl7pPr>
              <a:defRPr sz="2205"/>
            </a:lvl7pPr>
            <a:lvl8pPr>
              <a:defRPr sz="2205"/>
            </a:lvl8pPr>
            <a:lvl9pPr>
              <a:defRPr sz="2205"/>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682190" y="2687888"/>
            <a:ext cx="4421593" cy="4065076"/>
          </a:xfrm>
          <a:prstGeom prst="rect">
            <a:avLst/>
          </a:prstGeom>
        </p:spPr>
        <p:txBody>
          <a:bodyPr>
            <a:normAutofit/>
          </a:bodyPr>
          <a:lstStyle>
            <a:lvl1pPr marL="0" indent="0" algn="ctr">
              <a:lnSpc>
                <a:spcPct val="125000"/>
              </a:lnSpc>
              <a:buNone/>
              <a:defRPr sz="1764"/>
            </a:lvl1pPr>
            <a:lvl2pPr marL="503967" indent="0">
              <a:buNone/>
              <a:defRPr sz="1323"/>
            </a:lvl2pPr>
            <a:lvl3pPr marL="1007934" indent="0">
              <a:buNone/>
              <a:defRPr sz="1103"/>
            </a:lvl3pPr>
            <a:lvl4pPr marL="1511901" indent="0">
              <a:buNone/>
              <a:defRPr sz="992"/>
            </a:lvl4pPr>
            <a:lvl5pPr marL="2015868" indent="0">
              <a:buNone/>
              <a:defRPr sz="992"/>
            </a:lvl5pPr>
            <a:lvl6pPr marL="2519835" indent="0">
              <a:buNone/>
              <a:defRPr sz="992"/>
            </a:lvl6pPr>
            <a:lvl7pPr marL="3023802" indent="0">
              <a:buNone/>
              <a:defRPr sz="992"/>
            </a:lvl7pPr>
            <a:lvl8pPr marL="3527769" indent="0">
              <a:buNone/>
              <a:defRPr sz="992"/>
            </a:lvl8pPr>
            <a:lvl9pPr marL="4031735" indent="0">
              <a:buNone/>
              <a:defRPr sz="992"/>
            </a:lvl9pPr>
          </a:lstStyle>
          <a:p>
            <a:pPr lvl="0"/>
            <a:r>
              <a:rPr lang="en-US"/>
              <a:t>Click to edit Master text styles</a:t>
            </a:r>
          </a:p>
        </p:txBody>
      </p:sp>
      <p:pic>
        <p:nvPicPr>
          <p:cNvPr id="8" name="Picture 7">
            <a:extLst>
              <a:ext uri="{FF2B5EF4-FFF2-40B4-BE49-F238E27FC236}">
                <a16:creationId xmlns:a16="http://schemas.microsoft.com/office/drawing/2014/main" id="{AD7B9591-556B-4964-8D55-977343A3E0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12500" y="6399230"/>
            <a:ext cx="2785623" cy="666273"/>
          </a:xfrm>
          <a:prstGeom prst="rect">
            <a:avLst/>
          </a:prstGeom>
        </p:spPr>
      </p:pic>
      <p:sp>
        <p:nvSpPr>
          <p:cNvPr id="6" name="TextBox 5"/>
          <p:cNvSpPr txBox="1"/>
          <p:nvPr userDrawn="1"/>
        </p:nvSpPr>
        <p:spPr>
          <a:xfrm>
            <a:off x="3587539" y="6948189"/>
            <a:ext cx="6264696" cy="338554"/>
          </a:xfrm>
          <a:prstGeom prst="rect">
            <a:avLst/>
          </a:prstGeom>
          <a:noFill/>
        </p:spPr>
        <p:txBody>
          <a:bodyPr wrap="square" rtlCol="0">
            <a:spAutoFit/>
          </a:bodyPr>
          <a:lstStyle/>
          <a:p>
            <a:pPr algn="ctr"/>
            <a:r>
              <a:rPr lang="en-US" sz="1600" b="0" i="0" kern="1200" dirty="0">
                <a:solidFill>
                  <a:schemeClr val="tx1">
                    <a:lumMod val="60000"/>
                    <a:lumOff val="40000"/>
                  </a:schemeClr>
                </a:solidFill>
                <a:effectLst/>
                <a:latin typeface="Arial" pitchFamily="34" charset="0"/>
                <a:ea typeface="+mn-ea"/>
                <a:cs typeface="+mn-cs"/>
              </a:rPr>
              <a:t> © Copyright 2020 by Veema Limited. All Rights Reserved.</a:t>
            </a:r>
            <a:endParaRPr lang="en-US" sz="1600" dirty="0">
              <a:solidFill>
                <a:schemeClr val="tx1">
                  <a:lumMod val="60000"/>
                  <a:lumOff val="40000"/>
                </a:schemeClr>
              </a:solidFill>
            </a:endParaRPr>
          </a:p>
        </p:txBody>
      </p:sp>
    </p:spTree>
    <p:extLst>
      <p:ext uri="{BB962C8B-B14F-4D97-AF65-F5344CB8AC3E}">
        <p14:creationId xmlns:p14="http://schemas.microsoft.com/office/powerpoint/2010/main" val="3044155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16633" y="2195661"/>
            <a:ext cx="8899182" cy="4069944"/>
          </a:xfrm>
          <a:prstGeom prst="rect">
            <a:avLst/>
          </a:prstGeom>
          <a:ln w="76200">
            <a:noFill/>
          </a:ln>
          <a:effectLst>
            <a:outerShdw blurRad="88900" dist="50800" dir="5400000" algn="ctr" rotWithShape="0">
              <a:srgbClr val="000000">
                <a:alpha val="25000"/>
              </a:srgbClr>
            </a:outerShdw>
          </a:effectLst>
        </p:spPr>
        <p:txBody>
          <a:bodyPr rtlCol="0">
            <a:normAutofit/>
          </a:bodyPr>
          <a:lstStyle>
            <a:lvl1pPr marL="0" indent="0" algn="ctr">
              <a:buNone/>
              <a:defRPr sz="3528"/>
            </a:lvl1pPr>
            <a:lvl2pPr marL="503967" indent="0">
              <a:buNone/>
              <a:defRPr sz="3086"/>
            </a:lvl2pPr>
            <a:lvl3pPr marL="1007934" indent="0">
              <a:buNone/>
              <a:defRPr sz="2645"/>
            </a:lvl3pPr>
            <a:lvl4pPr marL="1511901" indent="0">
              <a:buNone/>
              <a:defRPr sz="2205"/>
            </a:lvl4pPr>
            <a:lvl5pPr marL="2015868" indent="0">
              <a:buNone/>
              <a:defRPr sz="2205"/>
            </a:lvl5pPr>
            <a:lvl6pPr marL="2519835" indent="0">
              <a:buNone/>
              <a:defRPr sz="2205"/>
            </a:lvl6pPr>
            <a:lvl7pPr marL="3023802" indent="0">
              <a:buNone/>
              <a:defRPr sz="2205"/>
            </a:lvl7pPr>
            <a:lvl8pPr marL="3527769" indent="0">
              <a:buNone/>
              <a:defRPr sz="2205"/>
            </a:lvl8pPr>
            <a:lvl9pPr marL="4031735" indent="0">
              <a:buNone/>
              <a:defRPr sz="2205"/>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2468629" y="6404726"/>
            <a:ext cx="8395191" cy="587975"/>
          </a:xfrm>
          <a:prstGeom prst="rect">
            <a:avLst/>
          </a:prstGeom>
        </p:spPr>
        <p:txBody>
          <a:bodyPr>
            <a:normAutofit/>
          </a:bodyPr>
          <a:lstStyle>
            <a:lvl1pPr marL="0" indent="0" algn="ctr">
              <a:buNone/>
              <a:defRPr sz="1764"/>
            </a:lvl1pPr>
            <a:lvl2pPr marL="503967" indent="0">
              <a:buNone/>
              <a:defRPr sz="1323"/>
            </a:lvl2pPr>
            <a:lvl3pPr marL="1007934" indent="0">
              <a:buNone/>
              <a:defRPr sz="1103"/>
            </a:lvl3pPr>
            <a:lvl4pPr marL="1511901" indent="0">
              <a:buNone/>
              <a:defRPr sz="992"/>
            </a:lvl4pPr>
            <a:lvl5pPr marL="2015868" indent="0">
              <a:buNone/>
              <a:defRPr sz="992"/>
            </a:lvl5pPr>
            <a:lvl6pPr marL="2519835" indent="0">
              <a:buNone/>
              <a:defRPr sz="992"/>
            </a:lvl6pPr>
            <a:lvl7pPr marL="3023802" indent="0">
              <a:buNone/>
              <a:defRPr sz="992"/>
            </a:lvl7pPr>
            <a:lvl8pPr marL="3527769" indent="0">
              <a:buNone/>
              <a:defRPr sz="992"/>
            </a:lvl8pPr>
            <a:lvl9pPr marL="4031735" indent="0">
              <a:buNone/>
              <a:defRPr sz="992"/>
            </a:lvl9pPr>
          </a:lstStyle>
          <a:p>
            <a:pPr lvl="0"/>
            <a:r>
              <a:rPr lang="en-US"/>
              <a:t>Click to edit Master text styles</a:t>
            </a:r>
          </a:p>
        </p:txBody>
      </p:sp>
      <p:pic>
        <p:nvPicPr>
          <p:cNvPr id="8" name="Picture 7">
            <a:extLst>
              <a:ext uri="{FF2B5EF4-FFF2-40B4-BE49-F238E27FC236}">
                <a16:creationId xmlns:a16="http://schemas.microsoft.com/office/drawing/2014/main" id="{AD7B9591-556B-4964-8D55-977343A3E0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12500" y="6399230"/>
            <a:ext cx="2785623" cy="666273"/>
          </a:xfrm>
          <a:prstGeom prst="rect">
            <a:avLst/>
          </a:prstGeom>
        </p:spPr>
      </p:pic>
      <p:sp>
        <p:nvSpPr>
          <p:cNvPr id="6" name="Title 1"/>
          <p:cNvSpPr>
            <a:spLocks noGrp="1"/>
          </p:cNvSpPr>
          <p:nvPr>
            <p:ph type="title"/>
          </p:nvPr>
        </p:nvSpPr>
        <p:spPr>
          <a:xfrm>
            <a:off x="671989" y="507780"/>
            <a:ext cx="12095798" cy="1256148"/>
          </a:xfrm>
          <a:prstGeom prst="rect">
            <a:avLst/>
          </a:prstGeom>
        </p:spPr>
        <p:txBody>
          <a:bodyPr/>
          <a:lstStyle>
            <a:lvl1pPr>
              <a:lnSpc>
                <a:spcPct val="100000"/>
              </a:lnSpc>
              <a:defRPr sz="4000" b="1"/>
            </a:lvl1pPr>
          </a:lstStyle>
          <a:p>
            <a:r>
              <a:rPr lang="en-US" dirty="0"/>
              <a:t>Click to edit Master title style</a:t>
            </a:r>
          </a:p>
        </p:txBody>
      </p:sp>
      <p:sp>
        <p:nvSpPr>
          <p:cNvPr id="7" name="TextBox 6"/>
          <p:cNvSpPr txBox="1"/>
          <p:nvPr userDrawn="1"/>
        </p:nvSpPr>
        <p:spPr>
          <a:xfrm>
            <a:off x="3587539" y="6948189"/>
            <a:ext cx="6264696" cy="338554"/>
          </a:xfrm>
          <a:prstGeom prst="rect">
            <a:avLst/>
          </a:prstGeom>
          <a:noFill/>
        </p:spPr>
        <p:txBody>
          <a:bodyPr wrap="square" rtlCol="0">
            <a:spAutoFit/>
          </a:bodyPr>
          <a:lstStyle/>
          <a:p>
            <a:pPr algn="ctr"/>
            <a:r>
              <a:rPr lang="en-US" sz="1600" b="0" i="0" kern="1200" dirty="0">
                <a:solidFill>
                  <a:schemeClr val="tx1">
                    <a:lumMod val="60000"/>
                    <a:lumOff val="40000"/>
                  </a:schemeClr>
                </a:solidFill>
                <a:effectLst/>
                <a:latin typeface="Arial" pitchFamily="34" charset="0"/>
                <a:ea typeface="+mn-ea"/>
                <a:cs typeface="+mn-cs"/>
              </a:rPr>
              <a:t> © Copyright 2020 by Veema Limited. All Rights Reserved.</a:t>
            </a:r>
            <a:endParaRPr lang="en-US" sz="1600" dirty="0">
              <a:solidFill>
                <a:schemeClr val="tx1">
                  <a:lumMod val="60000"/>
                  <a:lumOff val="40000"/>
                </a:schemeClr>
              </a:solidFill>
            </a:endParaRPr>
          </a:p>
        </p:txBody>
      </p:sp>
    </p:spTree>
    <p:extLst>
      <p:ext uri="{BB962C8B-B14F-4D97-AF65-F5344CB8AC3E}">
        <p14:creationId xmlns:p14="http://schemas.microsoft.com/office/powerpoint/2010/main" val="2062335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5874593"/>
      </p:ext>
    </p:extLst>
  </p:cSld>
  <p:clrMap bg1="lt1" tx1="dk1" bg2="lt2" tx2="dk2" accent1="accent1" accent2="accent2" accent3="accent3" accent4="accent4" accent5="accent5" accent6="accent6" hlink="hlink" folHlink="folHlink"/>
  <p:sldLayoutIdLst>
    <p:sldLayoutId id="2147484265" r:id="rId1"/>
    <p:sldLayoutId id="2147484266" r:id="rId2"/>
    <p:sldLayoutId id="2147484276" r:id="rId3"/>
    <p:sldLayoutId id="2147484267" r:id="rId4"/>
    <p:sldLayoutId id="2147484277" r:id="rId5"/>
    <p:sldLayoutId id="2147484275" r:id="rId6"/>
    <p:sldLayoutId id="2147484268" r:id="rId7"/>
    <p:sldLayoutId id="2147484269" r:id="rId8"/>
    <p:sldLayoutId id="2147484270" r:id="rId9"/>
    <p:sldLayoutId id="2147484271" r:id="rId10"/>
    <p:sldLayoutId id="2147484272" r:id="rId11"/>
    <p:sldLayoutId id="2147484273" r:id="rId12"/>
    <p:sldLayoutId id="2147484274" r:id="rId13"/>
  </p:sldLayoutIdLst>
  <p:hf sldNum="0" hdr="0" ftr="0"/>
  <p:txStyles>
    <p:titleStyle>
      <a:lvl1pPr algn="ctr" rtl="0" eaLnBrk="1" fontAlgn="base" hangingPunct="1">
        <a:lnSpc>
          <a:spcPts val="6393"/>
        </a:lnSpc>
        <a:spcBef>
          <a:spcPct val="0"/>
        </a:spcBef>
        <a:spcAft>
          <a:spcPct val="0"/>
        </a:spcAft>
        <a:defRPr sz="5953" kern="1200">
          <a:solidFill>
            <a:schemeClr val="tx2"/>
          </a:solidFill>
          <a:effectLst>
            <a:outerShdw blurRad="63500" dist="38100" dir="5400000" algn="t" rotWithShape="0">
              <a:prstClr val="black">
                <a:alpha val="25000"/>
              </a:prstClr>
            </a:outerShdw>
          </a:effectLst>
          <a:latin typeface="+mn-lt"/>
          <a:ea typeface="+mj-ea"/>
          <a:cs typeface="+mj-cs"/>
        </a:defRPr>
      </a:lvl1pPr>
      <a:lvl2pPr algn="ctr" rtl="0" eaLnBrk="1" fontAlgn="base" hangingPunct="1">
        <a:lnSpc>
          <a:spcPts val="6393"/>
        </a:lnSpc>
        <a:spcBef>
          <a:spcPct val="0"/>
        </a:spcBef>
        <a:spcAft>
          <a:spcPct val="0"/>
        </a:spcAft>
        <a:defRPr sz="5953">
          <a:solidFill>
            <a:schemeClr val="tx2"/>
          </a:solidFill>
          <a:latin typeface="Palatino Linotype" pitchFamily="18" charset="0"/>
        </a:defRPr>
      </a:lvl2pPr>
      <a:lvl3pPr algn="ctr" rtl="0" eaLnBrk="1" fontAlgn="base" hangingPunct="1">
        <a:lnSpc>
          <a:spcPts val="6393"/>
        </a:lnSpc>
        <a:spcBef>
          <a:spcPct val="0"/>
        </a:spcBef>
        <a:spcAft>
          <a:spcPct val="0"/>
        </a:spcAft>
        <a:defRPr sz="5953">
          <a:solidFill>
            <a:schemeClr val="tx2"/>
          </a:solidFill>
          <a:latin typeface="Palatino Linotype" pitchFamily="18" charset="0"/>
        </a:defRPr>
      </a:lvl3pPr>
      <a:lvl4pPr algn="ctr" rtl="0" eaLnBrk="1" fontAlgn="base" hangingPunct="1">
        <a:lnSpc>
          <a:spcPts val="6393"/>
        </a:lnSpc>
        <a:spcBef>
          <a:spcPct val="0"/>
        </a:spcBef>
        <a:spcAft>
          <a:spcPct val="0"/>
        </a:spcAft>
        <a:defRPr sz="5953">
          <a:solidFill>
            <a:schemeClr val="tx2"/>
          </a:solidFill>
          <a:latin typeface="Palatino Linotype" pitchFamily="18" charset="0"/>
        </a:defRPr>
      </a:lvl4pPr>
      <a:lvl5pPr algn="ctr" rtl="0" eaLnBrk="1" fontAlgn="base" hangingPunct="1">
        <a:lnSpc>
          <a:spcPts val="6393"/>
        </a:lnSpc>
        <a:spcBef>
          <a:spcPct val="0"/>
        </a:spcBef>
        <a:spcAft>
          <a:spcPct val="0"/>
        </a:spcAft>
        <a:defRPr sz="5953">
          <a:solidFill>
            <a:schemeClr val="tx2"/>
          </a:solidFill>
          <a:latin typeface="Palatino Linotype" pitchFamily="18" charset="0"/>
        </a:defRPr>
      </a:lvl5pPr>
      <a:lvl6pPr marL="503967" algn="ctr" rtl="0" eaLnBrk="1" fontAlgn="base" hangingPunct="1">
        <a:lnSpc>
          <a:spcPts val="6393"/>
        </a:lnSpc>
        <a:spcBef>
          <a:spcPct val="0"/>
        </a:spcBef>
        <a:spcAft>
          <a:spcPct val="0"/>
        </a:spcAft>
        <a:defRPr sz="5953">
          <a:solidFill>
            <a:schemeClr val="tx2"/>
          </a:solidFill>
          <a:latin typeface="Palatino Linotype" pitchFamily="18" charset="0"/>
        </a:defRPr>
      </a:lvl6pPr>
      <a:lvl7pPr marL="1007934" algn="ctr" rtl="0" eaLnBrk="1" fontAlgn="base" hangingPunct="1">
        <a:lnSpc>
          <a:spcPts val="6393"/>
        </a:lnSpc>
        <a:spcBef>
          <a:spcPct val="0"/>
        </a:spcBef>
        <a:spcAft>
          <a:spcPct val="0"/>
        </a:spcAft>
        <a:defRPr sz="5953">
          <a:solidFill>
            <a:schemeClr val="tx2"/>
          </a:solidFill>
          <a:latin typeface="Palatino Linotype" pitchFamily="18" charset="0"/>
        </a:defRPr>
      </a:lvl7pPr>
      <a:lvl8pPr marL="1511901" algn="ctr" rtl="0" eaLnBrk="1" fontAlgn="base" hangingPunct="1">
        <a:lnSpc>
          <a:spcPts val="6393"/>
        </a:lnSpc>
        <a:spcBef>
          <a:spcPct val="0"/>
        </a:spcBef>
        <a:spcAft>
          <a:spcPct val="0"/>
        </a:spcAft>
        <a:defRPr sz="5953">
          <a:solidFill>
            <a:schemeClr val="tx2"/>
          </a:solidFill>
          <a:latin typeface="Palatino Linotype" pitchFamily="18" charset="0"/>
        </a:defRPr>
      </a:lvl8pPr>
      <a:lvl9pPr marL="2015868" algn="ctr" rtl="0" eaLnBrk="1" fontAlgn="base" hangingPunct="1">
        <a:lnSpc>
          <a:spcPts val="6393"/>
        </a:lnSpc>
        <a:spcBef>
          <a:spcPct val="0"/>
        </a:spcBef>
        <a:spcAft>
          <a:spcPct val="0"/>
        </a:spcAft>
        <a:defRPr sz="5953">
          <a:solidFill>
            <a:schemeClr val="tx2"/>
          </a:solidFill>
          <a:latin typeface="Palatino Linotype" pitchFamily="18" charset="0"/>
        </a:defRPr>
      </a:lvl9pPr>
    </p:titleStyle>
    <p:bodyStyle>
      <a:lvl1pPr marL="377976" indent="-377976" algn="l" rtl="0" eaLnBrk="1" fontAlgn="base" hangingPunct="1">
        <a:spcBef>
          <a:spcPct val="20000"/>
        </a:spcBef>
        <a:spcAft>
          <a:spcPct val="0"/>
        </a:spcAft>
        <a:buFont typeface="Arial" charset="0"/>
        <a:buChar char="•"/>
        <a:defRPr sz="2645" kern="1200">
          <a:solidFill>
            <a:srgbClr val="7F7F7F"/>
          </a:solidFill>
          <a:latin typeface="+mj-lt"/>
          <a:ea typeface="+mn-ea"/>
          <a:cs typeface="+mn-cs"/>
        </a:defRPr>
      </a:lvl1pPr>
      <a:lvl2pPr marL="818946" indent="-314979" algn="l" rtl="0" eaLnBrk="1" fontAlgn="base" hangingPunct="1">
        <a:spcBef>
          <a:spcPct val="20000"/>
        </a:spcBef>
        <a:spcAft>
          <a:spcPct val="0"/>
        </a:spcAft>
        <a:buFont typeface="Courier New" pitchFamily="49" charset="0"/>
        <a:buChar char="o"/>
        <a:defRPr sz="1764" kern="1200">
          <a:solidFill>
            <a:srgbClr val="7F7F7F"/>
          </a:solidFill>
          <a:latin typeface="+mj-lt"/>
          <a:ea typeface="+mn-ea"/>
          <a:cs typeface="+mn-cs"/>
        </a:defRPr>
      </a:lvl2pPr>
      <a:lvl3pPr marL="1259917" indent="-251983" algn="l" rtl="0" eaLnBrk="1" fontAlgn="base" hangingPunct="1">
        <a:spcBef>
          <a:spcPct val="20000"/>
        </a:spcBef>
        <a:spcAft>
          <a:spcPct val="0"/>
        </a:spcAft>
        <a:buFont typeface="Arial" charset="0"/>
        <a:buChar char="•"/>
        <a:defRPr sz="1764" kern="1200">
          <a:solidFill>
            <a:srgbClr val="7F7F7F"/>
          </a:solidFill>
          <a:latin typeface="+mj-lt"/>
          <a:ea typeface="+mn-ea"/>
          <a:cs typeface="+mn-cs"/>
        </a:defRPr>
      </a:lvl3pPr>
      <a:lvl4pPr marL="1763884" indent="-251983" algn="l" rtl="0" eaLnBrk="1" fontAlgn="base" hangingPunct="1">
        <a:spcBef>
          <a:spcPct val="20000"/>
        </a:spcBef>
        <a:spcAft>
          <a:spcPct val="0"/>
        </a:spcAft>
        <a:buFont typeface="Courier New" pitchFamily="49" charset="0"/>
        <a:buChar char="o"/>
        <a:defRPr sz="1764" kern="1200">
          <a:solidFill>
            <a:srgbClr val="7F7F7F"/>
          </a:solidFill>
          <a:latin typeface="+mj-lt"/>
          <a:ea typeface="+mn-ea"/>
          <a:cs typeface="+mn-cs"/>
        </a:defRPr>
      </a:lvl4pPr>
      <a:lvl5pPr marL="2267851" indent="-251983" algn="l" rtl="0" eaLnBrk="1" fontAlgn="base" hangingPunct="1">
        <a:spcBef>
          <a:spcPct val="20000"/>
        </a:spcBef>
        <a:spcAft>
          <a:spcPct val="0"/>
        </a:spcAft>
        <a:buFont typeface="Arial" charset="0"/>
        <a:buChar char="•"/>
        <a:defRPr sz="1764" kern="1200">
          <a:solidFill>
            <a:srgbClr val="7F7F7F"/>
          </a:solidFill>
          <a:latin typeface="+mj-lt"/>
          <a:ea typeface="+mn-ea"/>
          <a:cs typeface="+mn-cs"/>
        </a:defRPr>
      </a:lvl5pPr>
      <a:lvl6pPr marL="2771817" indent="-251983" algn="l" defTabSz="1007934" rtl="0" eaLnBrk="1" latinLnBrk="0" hangingPunct="1">
        <a:spcBef>
          <a:spcPct val="20000"/>
        </a:spcBef>
        <a:buFont typeface="Courier New" pitchFamily="49" charset="0"/>
        <a:buChar char="o"/>
        <a:defRPr sz="1764" kern="1200">
          <a:solidFill>
            <a:schemeClr val="tx1">
              <a:lumMod val="50000"/>
              <a:lumOff val="50000"/>
            </a:schemeClr>
          </a:solidFill>
          <a:latin typeface="+mj-lt"/>
          <a:ea typeface="+mn-ea"/>
          <a:cs typeface="+mn-cs"/>
        </a:defRPr>
      </a:lvl6pPr>
      <a:lvl7pPr marL="3275784" indent="-251983" algn="l" defTabSz="1007934" rtl="0" eaLnBrk="1" latinLnBrk="0" hangingPunct="1">
        <a:spcBef>
          <a:spcPct val="20000"/>
        </a:spcBef>
        <a:buFont typeface="Arial" pitchFamily="34" charset="0"/>
        <a:buChar char="•"/>
        <a:defRPr sz="1764" kern="1200">
          <a:solidFill>
            <a:schemeClr val="tx1">
              <a:lumMod val="50000"/>
              <a:lumOff val="50000"/>
            </a:schemeClr>
          </a:solidFill>
          <a:latin typeface="+mj-lt"/>
          <a:ea typeface="+mn-ea"/>
          <a:cs typeface="+mn-cs"/>
        </a:defRPr>
      </a:lvl7pPr>
      <a:lvl8pPr marL="3779751" indent="-251983" algn="l" defTabSz="1007934" rtl="0" eaLnBrk="1" latinLnBrk="0" hangingPunct="1">
        <a:spcBef>
          <a:spcPct val="20000"/>
        </a:spcBef>
        <a:buFont typeface="Courier New" pitchFamily="49" charset="0"/>
        <a:buChar char="o"/>
        <a:defRPr sz="1764" kern="1200">
          <a:solidFill>
            <a:schemeClr val="tx1">
              <a:lumMod val="50000"/>
              <a:lumOff val="50000"/>
            </a:schemeClr>
          </a:solidFill>
          <a:latin typeface="+mj-lt"/>
          <a:ea typeface="+mn-ea"/>
          <a:cs typeface="+mn-cs"/>
        </a:defRPr>
      </a:lvl8pPr>
      <a:lvl9pPr marL="4283718" indent="-251983" algn="l" defTabSz="1007934" rtl="0" eaLnBrk="1" latinLnBrk="0" hangingPunct="1">
        <a:spcBef>
          <a:spcPct val="20000"/>
        </a:spcBef>
        <a:buFont typeface="Arial" pitchFamily="34" charset="0"/>
        <a:buChar char="•"/>
        <a:defRPr sz="1764" kern="1200">
          <a:solidFill>
            <a:schemeClr val="tx1">
              <a:lumMod val="50000"/>
              <a:lumOff val="50000"/>
            </a:schemeClr>
          </a:solidFill>
          <a:latin typeface="+mj-lt"/>
          <a:ea typeface="+mn-ea"/>
          <a:cs typeface="+mn-cs"/>
        </a:defRPr>
      </a:lvl9pPr>
    </p:bodyStyle>
    <p:otherStyle>
      <a:defPPr>
        <a:defRPr lang="en-US"/>
      </a:defPPr>
      <a:lvl1pPr marL="0" algn="l" defTabSz="1007934" rtl="0" eaLnBrk="1" latinLnBrk="0" hangingPunct="1">
        <a:defRPr sz="1984" kern="1200">
          <a:solidFill>
            <a:schemeClr val="tx1"/>
          </a:solidFill>
          <a:latin typeface="+mn-lt"/>
          <a:ea typeface="+mn-ea"/>
          <a:cs typeface="+mn-cs"/>
        </a:defRPr>
      </a:lvl1pPr>
      <a:lvl2pPr marL="503967" algn="l" defTabSz="1007934" rtl="0" eaLnBrk="1" latinLnBrk="0" hangingPunct="1">
        <a:defRPr sz="1984" kern="1200">
          <a:solidFill>
            <a:schemeClr val="tx1"/>
          </a:solidFill>
          <a:latin typeface="+mn-lt"/>
          <a:ea typeface="+mn-ea"/>
          <a:cs typeface="+mn-cs"/>
        </a:defRPr>
      </a:lvl2pPr>
      <a:lvl3pPr marL="1007934" algn="l" defTabSz="1007934" rtl="0" eaLnBrk="1" latinLnBrk="0" hangingPunct="1">
        <a:defRPr sz="1984" kern="1200">
          <a:solidFill>
            <a:schemeClr val="tx1"/>
          </a:solidFill>
          <a:latin typeface="+mn-lt"/>
          <a:ea typeface="+mn-ea"/>
          <a:cs typeface="+mn-cs"/>
        </a:defRPr>
      </a:lvl3pPr>
      <a:lvl4pPr marL="1511901" algn="l" defTabSz="1007934" rtl="0" eaLnBrk="1" latinLnBrk="0" hangingPunct="1">
        <a:defRPr sz="1984" kern="1200">
          <a:solidFill>
            <a:schemeClr val="tx1"/>
          </a:solidFill>
          <a:latin typeface="+mn-lt"/>
          <a:ea typeface="+mn-ea"/>
          <a:cs typeface="+mn-cs"/>
        </a:defRPr>
      </a:lvl4pPr>
      <a:lvl5pPr marL="2015868" algn="l" defTabSz="1007934" rtl="0" eaLnBrk="1" latinLnBrk="0" hangingPunct="1">
        <a:defRPr sz="1984" kern="1200">
          <a:solidFill>
            <a:schemeClr val="tx1"/>
          </a:solidFill>
          <a:latin typeface="+mn-lt"/>
          <a:ea typeface="+mn-ea"/>
          <a:cs typeface="+mn-cs"/>
        </a:defRPr>
      </a:lvl5pPr>
      <a:lvl6pPr marL="2519835" algn="l" defTabSz="1007934" rtl="0" eaLnBrk="1" latinLnBrk="0" hangingPunct="1">
        <a:defRPr sz="1984" kern="1200">
          <a:solidFill>
            <a:schemeClr val="tx1"/>
          </a:solidFill>
          <a:latin typeface="+mn-lt"/>
          <a:ea typeface="+mn-ea"/>
          <a:cs typeface="+mn-cs"/>
        </a:defRPr>
      </a:lvl6pPr>
      <a:lvl7pPr marL="3023802" algn="l" defTabSz="1007934" rtl="0" eaLnBrk="1" latinLnBrk="0" hangingPunct="1">
        <a:defRPr sz="1984" kern="1200">
          <a:solidFill>
            <a:schemeClr val="tx1"/>
          </a:solidFill>
          <a:latin typeface="+mn-lt"/>
          <a:ea typeface="+mn-ea"/>
          <a:cs typeface="+mn-cs"/>
        </a:defRPr>
      </a:lvl7pPr>
      <a:lvl8pPr marL="3527769" algn="l" defTabSz="1007934" rtl="0" eaLnBrk="1" latinLnBrk="0" hangingPunct="1">
        <a:defRPr sz="1984" kern="1200">
          <a:solidFill>
            <a:schemeClr val="tx1"/>
          </a:solidFill>
          <a:latin typeface="+mn-lt"/>
          <a:ea typeface="+mn-ea"/>
          <a:cs typeface="+mn-cs"/>
        </a:defRPr>
      </a:lvl8pPr>
      <a:lvl9pPr marL="4031735" algn="l" defTabSz="1007934" rtl="0" eaLnBrk="1" latinLnBrk="0" hangingPunct="1">
        <a:defRPr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comments" Target="../comments/commen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24.jpe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5.png"/><Relationship Id="rId5" Type="http://schemas.openxmlformats.org/officeDocument/2006/relationships/image" Target="../media/image28.jp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slideLayout" Target="../slideLayouts/slideLayout2.xml"/><Relationship Id="rId7" Type="http://schemas.openxmlformats.org/officeDocument/2006/relationships/image" Target="../media/image16.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14.tiff"/><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532E3D4-4FF1-5044-B6FF-75AF4A02202E}"/>
              </a:ext>
            </a:extLst>
          </p:cNvPr>
          <p:cNvSpPr>
            <a:spLocks noGrp="1"/>
          </p:cNvSpPr>
          <p:nvPr>
            <p:ph type="body" sz="quarter" idx="10"/>
          </p:nvPr>
        </p:nvSpPr>
        <p:spPr/>
        <p:txBody>
          <a:bodyPr/>
          <a:lstStyle/>
          <a:p>
            <a:endParaRPr lang="en-US" dirty="0"/>
          </a:p>
        </p:txBody>
      </p:sp>
      <p:sp>
        <p:nvSpPr>
          <p:cNvPr id="4" name="Text Placeholder 3">
            <a:extLst>
              <a:ext uri="{FF2B5EF4-FFF2-40B4-BE49-F238E27FC236}">
                <a16:creationId xmlns:a16="http://schemas.microsoft.com/office/drawing/2014/main" id="{AD13A0DE-0296-D749-B780-F948AD8110BF}"/>
              </a:ext>
            </a:extLst>
          </p:cNvPr>
          <p:cNvSpPr>
            <a:spLocks noGrp="1"/>
          </p:cNvSpPr>
          <p:nvPr>
            <p:ph type="body" sz="quarter" idx="11"/>
          </p:nvPr>
        </p:nvSpPr>
        <p:spPr>
          <a:xfrm>
            <a:off x="599207" y="1597010"/>
            <a:ext cx="7969367" cy="635004"/>
          </a:xfrm>
        </p:spPr>
        <p:txBody>
          <a:bodyPr/>
          <a:lstStyle/>
          <a:p>
            <a:r>
              <a:rPr lang="en-US" dirty="0"/>
              <a:t>Unit 1 Lesson 1</a:t>
            </a:r>
          </a:p>
        </p:txBody>
      </p:sp>
      <p:sp>
        <p:nvSpPr>
          <p:cNvPr id="5" name="Text Placeholder 4">
            <a:extLst>
              <a:ext uri="{FF2B5EF4-FFF2-40B4-BE49-F238E27FC236}">
                <a16:creationId xmlns:a16="http://schemas.microsoft.com/office/drawing/2014/main" id="{8D8A6C98-43A7-6848-92A8-187EF28B7DDC}"/>
              </a:ext>
            </a:extLst>
          </p:cNvPr>
          <p:cNvSpPr>
            <a:spLocks noGrp="1"/>
          </p:cNvSpPr>
          <p:nvPr>
            <p:ph type="body" sz="quarter" idx="12"/>
          </p:nvPr>
        </p:nvSpPr>
        <p:spPr>
          <a:xfrm>
            <a:off x="655030" y="2594863"/>
            <a:ext cx="7969367" cy="1859669"/>
          </a:xfrm>
        </p:spPr>
        <p:txBody>
          <a:bodyPr/>
          <a:lstStyle/>
          <a:p>
            <a:r>
              <a:rPr lang="en-US" b="1" i="0" dirty="0"/>
              <a:t>Understanding Emotional Wellbeing and Mental Health</a:t>
            </a:r>
          </a:p>
        </p:txBody>
      </p:sp>
      <p:sp>
        <p:nvSpPr>
          <p:cNvPr id="7" name="Text Placeholder 6">
            <a:extLst>
              <a:ext uri="{FF2B5EF4-FFF2-40B4-BE49-F238E27FC236}">
                <a16:creationId xmlns:a16="http://schemas.microsoft.com/office/drawing/2014/main" id="{5FC8C4A1-D75F-CD49-89E4-FE04215CE7FC}"/>
              </a:ext>
            </a:extLst>
          </p:cNvPr>
          <p:cNvSpPr>
            <a:spLocks noGrp="1"/>
          </p:cNvSpPr>
          <p:nvPr>
            <p:ph type="body" sz="quarter" idx="14"/>
          </p:nvPr>
        </p:nvSpPr>
        <p:spPr/>
        <p:txBody>
          <a:bodyPr/>
          <a:lstStyle/>
          <a:p>
            <a:endParaRPr lang="en-US" dirty="0"/>
          </a:p>
          <a:p>
            <a:endParaRPr lang="en-US" dirty="0"/>
          </a:p>
        </p:txBody>
      </p:sp>
      <p:sp>
        <p:nvSpPr>
          <p:cNvPr id="2" name="Rectangle 1">
            <a:extLst>
              <a:ext uri="{FF2B5EF4-FFF2-40B4-BE49-F238E27FC236}">
                <a16:creationId xmlns:a16="http://schemas.microsoft.com/office/drawing/2014/main" id="{A6638FB3-5450-2841-B13C-2DACCCB687CF}"/>
              </a:ext>
            </a:extLst>
          </p:cNvPr>
          <p:cNvSpPr/>
          <p:nvPr/>
        </p:nvSpPr>
        <p:spPr>
          <a:xfrm>
            <a:off x="7181232" y="5712778"/>
            <a:ext cx="6718300" cy="1200329"/>
          </a:xfrm>
          <a:prstGeom prst="rect">
            <a:avLst/>
          </a:prstGeom>
        </p:spPr>
        <p:txBody>
          <a:bodyPr>
            <a:spAutoFit/>
          </a:bodyPr>
          <a:lstStyle/>
          <a:p>
            <a:r>
              <a:rPr lang="en-US" altLang="en-US" sz="2400" b="1" dirty="0">
                <a:solidFill>
                  <a:schemeClr val="tx2"/>
                </a:solidFill>
              </a:rPr>
              <a:t>Twitter:</a:t>
            </a:r>
            <a:r>
              <a:rPr lang="en-US" altLang="en-US" sz="2400" dirty="0">
                <a:solidFill>
                  <a:schemeClr val="tx2"/>
                </a:solidFill>
              </a:rPr>
              <a:t> </a:t>
            </a:r>
            <a:r>
              <a:rPr lang="en-US" altLang="en-US" sz="2400" dirty="0"/>
              <a:t>@VeemaEdu</a:t>
            </a:r>
            <a:br>
              <a:rPr lang="en-US" altLang="en-US" sz="2400" dirty="0"/>
            </a:br>
            <a:r>
              <a:rPr lang="en-US" altLang="en-US" sz="2400" b="1" dirty="0">
                <a:solidFill>
                  <a:schemeClr val="tx2"/>
                </a:solidFill>
              </a:rPr>
              <a:t>Facebook:</a:t>
            </a:r>
            <a:r>
              <a:rPr lang="en-US" altLang="en-US" sz="2400" dirty="0">
                <a:solidFill>
                  <a:schemeClr val="tx2"/>
                </a:solidFill>
              </a:rPr>
              <a:t> </a:t>
            </a:r>
            <a:r>
              <a:rPr lang="en-US" altLang="en-US" sz="2400" dirty="0"/>
              <a:t>Veema Education </a:t>
            </a:r>
            <a:br>
              <a:rPr lang="en-US" altLang="en-US" sz="2400" dirty="0"/>
            </a:br>
            <a:r>
              <a:rPr lang="en-US" altLang="en-US" sz="2400" b="1" dirty="0">
                <a:solidFill>
                  <a:schemeClr val="tx2"/>
                </a:solidFill>
              </a:rPr>
              <a:t>Website:</a:t>
            </a:r>
            <a:r>
              <a:rPr lang="en-US" altLang="en-US" sz="2400" dirty="0">
                <a:solidFill>
                  <a:schemeClr val="tx2"/>
                </a:solidFill>
              </a:rPr>
              <a:t> </a:t>
            </a:r>
            <a:r>
              <a:rPr lang="en-US" altLang="en-US" sz="2400" dirty="0"/>
              <a:t>Veema.co.uk</a:t>
            </a:r>
            <a:endParaRPr lang="en-US" sz="2400" dirty="0"/>
          </a:p>
        </p:txBody>
      </p:sp>
      <p:sp>
        <p:nvSpPr>
          <p:cNvPr id="10" name="Rectangle 9">
            <a:extLst>
              <a:ext uri="{FF2B5EF4-FFF2-40B4-BE49-F238E27FC236}">
                <a16:creationId xmlns:a16="http://schemas.microsoft.com/office/drawing/2014/main" id="{C614CD02-3593-524A-8AA4-A1B22D6E440C}"/>
              </a:ext>
            </a:extLst>
          </p:cNvPr>
          <p:cNvSpPr/>
          <p:nvPr/>
        </p:nvSpPr>
        <p:spPr>
          <a:xfrm>
            <a:off x="7151935" y="5053775"/>
            <a:ext cx="4215470" cy="646331"/>
          </a:xfrm>
          <a:prstGeom prst="rect">
            <a:avLst/>
          </a:prstGeom>
        </p:spPr>
        <p:txBody>
          <a:bodyPr wrap="square">
            <a:spAutoFit/>
          </a:bodyPr>
          <a:lstStyle/>
          <a:p>
            <a:r>
              <a:rPr lang="en-US" altLang="en-US" sz="3600" dirty="0">
                <a:solidFill>
                  <a:srgbClr val="FFD516"/>
                </a:solidFill>
                <a:effectLst>
                  <a:outerShdw blurRad="38100" dist="38100" dir="2700000" algn="tl">
                    <a:srgbClr val="000000">
                      <a:alpha val="43137"/>
                    </a:srgbClr>
                  </a:outerShdw>
                </a:effectLst>
              </a:rPr>
              <a:t>Connect with us</a:t>
            </a:r>
            <a:endParaRPr lang="en-US" sz="3600" dirty="0"/>
          </a:p>
        </p:txBody>
      </p:sp>
      <p:pic>
        <p:nvPicPr>
          <p:cNvPr id="15" name="Picture 14" descr="Picture 3">
            <a:extLst>
              <a:ext uri="{FF2B5EF4-FFF2-40B4-BE49-F238E27FC236}">
                <a16:creationId xmlns:a16="http://schemas.microsoft.com/office/drawing/2014/main" id="{01563172-CF73-8F4C-8033-ADB0EF42BE2F}"/>
              </a:ext>
            </a:extLst>
          </p:cNvPr>
          <p:cNvPicPr>
            <a:picLocks noChangeAspect="1"/>
          </p:cNvPicPr>
          <p:nvPr/>
        </p:nvPicPr>
        <p:blipFill>
          <a:blip r:embed="rId2">
            <a:alphaModFix amt="78000"/>
          </a:blip>
          <a:stretch>
            <a:fillRect/>
          </a:stretch>
        </p:blipFill>
        <p:spPr>
          <a:xfrm>
            <a:off x="9168159" y="584153"/>
            <a:ext cx="3380713" cy="3503651"/>
          </a:xfrm>
          <a:prstGeom prst="rect">
            <a:avLst/>
          </a:prstGeom>
          <a:ln w="12700">
            <a:miter lim="400000"/>
          </a:ln>
          <a:effectLst>
            <a:outerShdw blurRad="50800" dist="50800" dir="5400000" algn="ctr" rotWithShape="0">
              <a:srgbClr val="000000"/>
            </a:outerShdw>
            <a:softEdge rad="190500"/>
          </a:effectLst>
        </p:spPr>
      </p:pic>
    </p:spTree>
    <p:extLst>
      <p:ext uri="{BB962C8B-B14F-4D97-AF65-F5344CB8AC3E}">
        <p14:creationId xmlns:p14="http://schemas.microsoft.com/office/powerpoint/2010/main" val="14122125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B7673-6C0C-CF4B-B3A5-675FF07EAADB}"/>
              </a:ext>
            </a:extLst>
          </p:cNvPr>
          <p:cNvSpPr>
            <a:spLocks noGrp="1"/>
          </p:cNvSpPr>
          <p:nvPr>
            <p:ph type="title"/>
          </p:nvPr>
        </p:nvSpPr>
        <p:spPr/>
        <p:txBody>
          <a:bodyPr/>
          <a:lstStyle/>
          <a:p>
            <a:r>
              <a:rPr lang="en-US" dirty="0"/>
              <a:t>Watch This:</a:t>
            </a:r>
          </a:p>
        </p:txBody>
      </p:sp>
      <p:pic>
        <p:nvPicPr>
          <p:cNvPr id="4" name="4_Managing+Stress+-+Brainsmart+-+BBC">
            <a:hlinkClick r:id="" action="ppaction://media"/>
            <a:extLst>
              <a:ext uri="{FF2B5EF4-FFF2-40B4-BE49-F238E27FC236}">
                <a16:creationId xmlns:a16="http://schemas.microsoft.com/office/drawing/2014/main" id="{BF6A7A54-46B0-ED4F-A7FD-599BAB70BE3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39367" y="1619597"/>
            <a:ext cx="8102600" cy="4572000"/>
          </a:xfrm>
          <a:prstGeom prst="rect">
            <a:avLst/>
          </a:prstGeom>
        </p:spPr>
      </p:pic>
      <p:pic>
        <p:nvPicPr>
          <p:cNvPr id="5" name="Picture 4">
            <a:extLst>
              <a:ext uri="{FF2B5EF4-FFF2-40B4-BE49-F238E27FC236}">
                <a16:creationId xmlns:a16="http://schemas.microsoft.com/office/drawing/2014/main" id="{385A86E2-30D1-FD49-AABE-2B9BE6B351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86715" y="267451"/>
            <a:ext cx="2513892" cy="2360258"/>
          </a:xfrm>
          <a:prstGeom prst="rect">
            <a:avLst/>
          </a:prstGeom>
        </p:spPr>
      </p:pic>
    </p:spTree>
    <p:extLst>
      <p:ext uri="{BB962C8B-B14F-4D97-AF65-F5344CB8AC3E}">
        <p14:creationId xmlns:p14="http://schemas.microsoft.com/office/powerpoint/2010/main" val="124484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3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127599" y="369465"/>
            <a:ext cx="6336704" cy="707886"/>
          </a:xfrm>
          <a:prstGeom prst="rect">
            <a:avLst/>
          </a:prstGeom>
          <a:noFill/>
        </p:spPr>
        <p:txBody>
          <a:bodyPr wrap="square" rtlCol="0">
            <a:spAutoFit/>
          </a:bodyPr>
          <a:lstStyle/>
          <a:p>
            <a:pPr algn="ctr"/>
            <a:r>
              <a:rPr lang="en-GB" altLang="en-US" sz="4000" b="1" dirty="0">
                <a:solidFill>
                  <a:srgbClr val="7FB700"/>
                </a:solidFill>
                <a:effectLst>
                  <a:outerShdw blurRad="38100" dist="38100" dir="2700000" algn="tl">
                    <a:srgbClr val="000000">
                      <a:alpha val="43137"/>
                    </a:srgbClr>
                  </a:outerShdw>
                </a:effectLst>
              </a:rPr>
              <a:t>The Yerkes-Dodson Law </a:t>
            </a:r>
            <a:r>
              <a:rPr lang="en-US" sz="4000" b="1" dirty="0">
                <a:effectLst>
                  <a:outerShdw blurRad="38100" dist="38100" dir="2700000" algn="tl">
                    <a:srgbClr val="000000">
                      <a:alpha val="43137"/>
                    </a:srgbClr>
                  </a:outerShdw>
                </a:effectLst>
              </a:rPr>
              <a:t> </a:t>
            </a:r>
          </a:p>
        </p:txBody>
      </p:sp>
      <p:pic>
        <p:nvPicPr>
          <p:cNvPr id="12" name="Picture 11">
            <a:extLst>
              <a:ext uri="{FF2B5EF4-FFF2-40B4-BE49-F238E27FC236}">
                <a16:creationId xmlns:a16="http://schemas.microsoft.com/office/drawing/2014/main" id="{CA9306C8-8E57-FB4F-A3AA-8543A189A6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5887" y="1570037"/>
            <a:ext cx="8128000" cy="4419600"/>
          </a:xfrm>
          <a:prstGeom prst="rect">
            <a:avLst/>
          </a:prstGeom>
        </p:spPr>
      </p:pic>
      <p:sp>
        <p:nvSpPr>
          <p:cNvPr id="15" name="TextBox 14">
            <a:extLst>
              <a:ext uri="{FF2B5EF4-FFF2-40B4-BE49-F238E27FC236}">
                <a16:creationId xmlns:a16="http://schemas.microsoft.com/office/drawing/2014/main" id="{89462801-E1B8-4B48-B0B9-2CD169AAA014}"/>
              </a:ext>
            </a:extLst>
          </p:cNvPr>
          <p:cNvSpPr txBox="1"/>
          <p:nvPr/>
        </p:nvSpPr>
        <p:spPr>
          <a:xfrm>
            <a:off x="4631655" y="6199653"/>
            <a:ext cx="5079276" cy="369332"/>
          </a:xfrm>
          <a:prstGeom prst="rect">
            <a:avLst/>
          </a:prstGeom>
          <a:noFill/>
        </p:spPr>
        <p:txBody>
          <a:bodyPr wrap="none" rtlCol="0">
            <a:spAutoFit/>
          </a:bodyPr>
          <a:lstStyle/>
          <a:p>
            <a:r>
              <a:rPr lang="en-US" dirty="0"/>
              <a:t>Source: The Resilience Factor-The Stress Nest </a:t>
            </a:r>
          </a:p>
        </p:txBody>
      </p:sp>
    </p:spTree>
    <p:extLst>
      <p:ext uri="{BB962C8B-B14F-4D97-AF65-F5344CB8AC3E}">
        <p14:creationId xmlns:p14="http://schemas.microsoft.com/office/powerpoint/2010/main" val="17710270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384B189-63ED-714A-8B2B-08B4C6CA7AE0}"/>
              </a:ext>
            </a:extLst>
          </p:cNvPr>
          <p:cNvSpPr txBox="1"/>
          <p:nvPr/>
        </p:nvSpPr>
        <p:spPr>
          <a:xfrm>
            <a:off x="3119487" y="467469"/>
            <a:ext cx="6768752" cy="707886"/>
          </a:xfrm>
          <a:prstGeom prst="rect">
            <a:avLst/>
          </a:prstGeom>
          <a:noFill/>
        </p:spPr>
        <p:txBody>
          <a:bodyPr wrap="square" rtlCol="0">
            <a:spAutoFit/>
          </a:bodyPr>
          <a:lstStyle/>
          <a:p>
            <a:pPr algn="ctr"/>
            <a:r>
              <a:rPr lang="en-GB" altLang="en-US" sz="4000" b="1" dirty="0">
                <a:solidFill>
                  <a:srgbClr val="7FB700"/>
                </a:solidFill>
                <a:effectLst>
                  <a:outerShdw blurRad="38100" dist="38100" dir="2700000" algn="tl">
                    <a:srgbClr val="000000">
                      <a:alpha val="43137"/>
                    </a:srgbClr>
                  </a:outerShdw>
                </a:effectLst>
              </a:rPr>
              <a:t>The Stress Bucket </a:t>
            </a:r>
            <a:r>
              <a:rPr lang="en-US" sz="4000" b="1" dirty="0">
                <a:effectLst>
                  <a:outerShdw blurRad="38100" dist="38100" dir="2700000" algn="tl">
                    <a:srgbClr val="000000">
                      <a:alpha val="43137"/>
                    </a:srgbClr>
                  </a:outerShdw>
                </a:effectLst>
              </a:rPr>
              <a:t> </a:t>
            </a:r>
          </a:p>
        </p:txBody>
      </p:sp>
      <p:pic>
        <p:nvPicPr>
          <p:cNvPr id="14" name="Picture 13">
            <a:extLst>
              <a:ext uri="{FF2B5EF4-FFF2-40B4-BE49-F238E27FC236}">
                <a16:creationId xmlns:a16="http://schemas.microsoft.com/office/drawing/2014/main" id="{492F7B47-1EEA-4745-9D8D-ACAD43A1BB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0104" y="1175355"/>
            <a:ext cx="5864080" cy="5440563"/>
          </a:xfrm>
          <a:prstGeom prst="rect">
            <a:avLst/>
          </a:prstGeom>
        </p:spPr>
      </p:pic>
      <p:sp>
        <p:nvSpPr>
          <p:cNvPr id="16" name="TextBox 15">
            <a:extLst>
              <a:ext uri="{FF2B5EF4-FFF2-40B4-BE49-F238E27FC236}">
                <a16:creationId xmlns:a16="http://schemas.microsoft.com/office/drawing/2014/main" id="{809F6F7F-2F4A-9F4E-A6A6-E56BAA2863DE}"/>
              </a:ext>
            </a:extLst>
          </p:cNvPr>
          <p:cNvSpPr txBox="1"/>
          <p:nvPr/>
        </p:nvSpPr>
        <p:spPr>
          <a:xfrm>
            <a:off x="4199607" y="6431252"/>
            <a:ext cx="2710999" cy="261610"/>
          </a:xfrm>
          <a:prstGeom prst="rect">
            <a:avLst/>
          </a:prstGeom>
          <a:noFill/>
        </p:spPr>
        <p:txBody>
          <a:bodyPr wrap="none" rtlCol="0">
            <a:spAutoFit/>
          </a:bodyPr>
          <a:lstStyle/>
          <a:p>
            <a:r>
              <a:rPr lang="en-US" sz="1100" dirty="0"/>
              <a:t>Image from the Charity of Civil Servants </a:t>
            </a:r>
          </a:p>
        </p:txBody>
      </p:sp>
      <p:pic>
        <p:nvPicPr>
          <p:cNvPr id="5" name="Picture 4">
            <a:extLst>
              <a:ext uri="{FF2B5EF4-FFF2-40B4-BE49-F238E27FC236}">
                <a16:creationId xmlns:a16="http://schemas.microsoft.com/office/drawing/2014/main" id="{5610A6F0-61CD-E14A-BE84-776B18E960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4184" y="611485"/>
            <a:ext cx="3299744" cy="1774056"/>
          </a:xfrm>
          <a:prstGeom prst="rect">
            <a:avLst/>
          </a:prstGeom>
        </p:spPr>
      </p:pic>
      <p:pic>
        <p:nvPicPr>
          <p:cNvPr id="6" name="Picture 5">
            <a:extLst>
              <a:ext uri="{FF2B5EF4-FFF2-40B4-BE49-F238E27FC236}">
                <a16:creationId xmlns:a16="http://schemas.microsoft.com/office/drawing/2014/main" id="{04EADA1E-F37A-EE4F-BAB8-9350CDDF04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107" y="4355900"/>
            <a:ext cx="2501942" cy="2414155"/>
          </a:xfrm>
          <a:prstGeom prst="rect">
            <a:avLst/>
          </a:prstGeom>
        </p:spPr>
      </p:pic>
    </p:spTree>
    <p:extLst>
      <p:ext uri="{BB962C8B-B14F-4D97-AF65-F5344CB8AC3E}">
        <p14:creationId xmlns:p14="http://schemas.microsoft.com/office/powerpoint/2010/main" val="12445060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D18CA28-4FF4-BA40-A89F-DF60C1638E0E}"/>
              </a:ext>
            </a:extLst>
          </p:cNvPr>
          <p:cNvGraphicFramePr>
            <a:graphicFrameLocks noGrp="1"/>
          </p:cNvGraphicFramePr>
          <p:nvPr>
            <p:extLst>
              <p:ext uri="{D42A27DB-BD31-4B8C-83A1-F6EECF244321}">
                <p14:modId xmlns:p14="http://schemas.microsoft.com/office/powerpoint/2010/main" val="3189970082"/>
              </p:ext>
            </p:extLst>
          </p:nvPr>
        </p:nvGraphicFramePr>
        <p:xfrm>
          <a:off x="743223" y="1798005"/>
          <a:ext cx="11953328" cy="4497207"/>
        </p:xfrm>
        <a:graphic>
          <a:graphicData uri="http://schemas.openxmlformats.org/drawingml/2006/table">
            <a:tbl>
              <a:tblPr/>
              <a:tblGrid>
                <a:gridCol w="2988332">
                  <a:extLst>
                    <a:ext uri="{9D8B030D-6E8A-4147-A177-3AD203B41FA5}">
                      <a16:colId xmlns:a16="http://schemas.microsoft.com/office/drawing/2014/main" val="1990065892"/>
                    </a:ext>
                  </a:extLst>
                </a:gridCol>
                <a:gridCol w="2988332">
                  <a:extLst>
                    <a:ext uri="{9D8B030D-6E8A-4147-A177-3AD203B41FA5}">
                      <a16:colId xmlns:a16="http://schemas.microsoft.com/office/drawing/2014/main" val="897660543"/>
                    </a:ext>
                  </a:extLst>
                </a:gridCol>
                <a:gridCol w="2988332">
                  <a:extLst>
                    <a:ext uri="{9D8B030D-6E8A-4147-A177-3AD203B41FA5}">
                      <a16:colId xmlns:a16="http://schemas.microsoft.com/office/drawing/2014/main" val="3410769562"/>
                    </a:ext>
                  </a:extLst>
                </a:gridCol>
                <a:gridCol w="2988332">
                  <a:extLst>
                    <a:ext uri="{9D8B030D-6E8A-4147-A177-3AD203B41FA5}">
                      <a16:colId xmlns:a16="http://schemas.microsoft.com/office/drawing/2014/main" val="2178399345"/>
                    </a:ext>
                  </a:extLst>
                </a:gridCol>
              </a:tblGrid>
              <a:tr h="1780998">
                <a:tc>
                  <a:txBody>
                    <a:bodyPr/>
                    <a:lstStyle/>
                    <a:p>
                      <a:r>
                        <a:rPr lang="en-GB" sz="2400" b="1" dirty="0">
                          <a:effectLst/>
                          <a:latin typeface="+mn-lt"/>
                        </a:rPr>
                        <a:t>Knowing when to ask for help</a:t>
                      </a: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r>
                        <a:rPr lang="en-GB" sz="2400" b="1" dirty="0">
                          <a:effectLst/>
                          <a:latin typeface="+mn-lt"/>
                        </a:rPr>
                        <a:t>Achieving and not giving up</a:t>
                      </a: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r>
                        <a:rPr lang="en-GB" sz="2400" b="1" dirty="0">
                          <a:effectLst/>
                          <a:latin typeface="+mn-lt"/>
                        </a:rPr>
                        <a:t>Exam stress </a:t>
                      </a: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r>
                        <a:rPr lang="en-GB" sz="2400" b="1" dirty="0">
                          <a:effectLst/>
                          <a:latin typeface="+mn-lt"/>
                        </a:rPr>
                        <a:t>Bullying &amp; peer pressure </a:t>
                      </a: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07550096"/>
                  </a:ext>
                </a:extLst>
              </a:tr>
              <a:tr h="1017713">
                <a:tc>
                  <a:txBody>
                    <a:bodyPr/>
                    <a:lstStyle/>
                    <a:p>
                      <a:pPr marL="0" marR="0" lvl="0" indent="0" algn="l" defTabSz="1007934" rtl="0" eaLnBrk="1" fontAlgn="auto" latinLnBrk="0" hangingPunct="1">
                        <a:lnSpc>
                          <a:spcPct val="100000"/>
                        </a:lnSpc>
                        <a:spcBef>
                          <a:spcPts val="0"/>
                        </a:spcBef>
                        <a:spcAft>
                          <a:spcPts val="0"/>
                        </a:spcAft>
                        <a:buClrTx/>
                        <a:buSzTx/>
                        <a:buFontTx/>
                        <a:buNone/>
                        <a:tabLst/>
                        <a:defRPr/>
                      </a:pPr>
                      <a:r>
                        <a:rPr lang="en-GB" sz="2400" b="1" dirty="0">
                          <a:effectLst/>
                          <a:latin typeface="+mn-lt"/>
                        </a:rPr>
                        <a:t>Feeling understood by others </a:t>
                      </a:r>
                    </a:p>
                    <a:p>
                      <a:r>
                        <a:rPr lang="en-GB" sz="2400" b="1" dirty="0">
                          <a:effectLst/>
                          <a:latin typeface="+mn-lt"/>
                        </a:rPr>
                        <a:t> </a:t>
                      </a: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r>
                        <a:rPr lang="en-GB" sz="2400" b="1" dirty="0">
                          <a:effectLst/>
                          <a:latin typeface="+mn-lt"/>
                        </a:rPr>
                        <a:t>Receiving recognition for your efforts</a:t>
                      </a: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r>
                        <a:rPr lang="en-GB" sz="2400" b="1" dirty="0">
                          <a:effectLst/>
                          <a:latin typeface="+mn-lt"/>
                        </a:rPr>
                        <a:t>Sibling rivalry </a:t>
                      </a: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r>
                        <a:rPr lang="en-GB" sz="2400" b="1" dirty="0">
                          <a:effectLst/>
                          <a:latin typeface="+mn-lt"/>
                        </a:rPr>
                        <a:t>Low self- esteem </a:t>
                      </a: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56840"/>
                  </a:ext>
                </a:extLst>
              </a:tr>
              <a:tr h="1161729">
                <a:tc>
                  <a:txBody>
                    <a:bodyPr/>
                    <a:lstStyle/>
                    <a:p>
                      <a:r>
                        <a:rPr lang="en-GB" sz="2400" b="1" dirty="0">
                          <a:effectLst/>
                          <a:latin typeface="+mn-lt"/>
                        </a:rPr>
                        <a:t>Feeling worthless </a:t>
                      </a: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r>
                        <a:rPr lang="en-GB" sz="2400" b="1" dirty="0">
                          <a:effectLst/>
                          <a:latin typeface="+mn-lt"/>
                        </a:rPr>
                        <a:t>Parents arguing </a:t>
                      </a: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r>
                        <a:rPr lang="en-GB" sz="2400" b="1" dirty="0">
                          <a:effectLst/>
                          <a:latin typeface="+mn-lt"/>
                        </a:rPr>
                        <a:t>Having supportive family &amp; friends</a:t>
                      </a: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r>
                        <a:rPr lang="en-GB" sz="2400" b="1" dirty="0">
                          <a:effectLst/>
                          <a:latin typeface="+mn-lt"/>
                        </a:rPr>
                        <a:t>Having self-respect</a:t>
                      </a: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78051690"/>
                  </a:ext>
                </a:extLst>
              </a:tr>
            </a:tbl>
          </a:graphicData>
        </a:graphic>
      </p:graphicFrame>
      <p:sp>
        <p:nvSpPr>
          <p:cNvPr id="3" name="TextBox 2">
            <a:extLst>
              <a:ext uri="{FF2B5EF4-FFF2-40B4-BE49-F238E27FC236}">
                <a16:creationId xmlns:a16="http://schemas.microsoft.com/office/drawing/2014/main" id="{00169CF4-6852-7F44-838F-0FFDAD40F4EA}"/>
              </a:ext>
            </a:extLst>
          </p:cNvPr>
          <p:cNvSpPr txBox="1"/>
          <p:nvPr/>
        </p:nvSpPr>
        <p:spPr>
          <a:xfrm>
            <a:off x="3119487" y="467469"/>
            <a:ext cx="6768752" cy="1323439"/>
          </a:xfrm>
          <a:prstGeom prst="rect">
            <a:avLst/>
          </a:prstGeom>
          <a:noFill/>
        </p:spPr>
        <p:txBody>
          <a:bodyPr wrap="square" rtlCol="0">
            <a:spAutoFit/>
          </a:bodyPr>
          <a:lstStyle/>
          <a:p>
            <a:pPr algn="ctr"/>
            <a:r>
              <a:rPr lang="en-GB" sz="4000" b="1" dirty="0">
                <a:solidFill>
                  <a:srgbClr val="7FB700"/>
                </a:solidFill>
                <a:effectLst>
                  <a:outerShdw blurRad="38100" dist="38100" dir="2700000" algn="tl">
                    <a:srgbClr val="000000">
                      <a:alpha val="43137"/>
                    </a:srgbClr>
                  </a:outerShdw>
                </a:effectLst>
              </a:rPr>
              <a:t>Positive and Negative Influences on Wellbeing </a:t>
            </a:r>
            <a:endParaRPr lang="en-US" sz="4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631410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384B189-63ED-714A-8B2B-08B4C6CA7AE0}"/>
              </a:ext>
            </a:extLst>
          </p:cNvPr>
          <p:cNvSpPr txBox="1"/>
          <p:nvPr/>
        </p:nvSpPr>
        <p:spPr>
          <a:xfrm>
            <a:off x="3263503" y="323453"/>
            <a:ext cx="6768752" cy="707886"/>
          </a:xfrm>
          <a:prstGeom prst="rect">
            <a:avLst/>
          </a:prstGeom>
          <a:noFill/>
        </p:spPr>
        <p:txBody>
          <a:bodyPr wrap="square" rtlCol="0">
            <a:spAutoFit/>
          </a:bodyPr>
          <a:lstStyle/>
          <a:p>
            <a:pPr algn="ctr"/>
            <a:r>
              <a:rPr lang="en-GB" altLang="en-US" sz="4000" b="1" dirty="0">
                <a:solidFill>
                  <a:srgbClr val="7FB700"/>
                </a:solidFill>
                <a:effectLst>
                  <a:outerShdw blurRad="38100" dist="38100" dir="2700000" algn="tl">
                    <a:srgbClr val="000000">
                      <a:alpha val="43137"/>
                    </a:srgbClr>
                  </a:outerShdw>
                </a:effectLst>
              </a:rPr>
              <a:t> Coping Strategies </a:t>
            </a:r>
            <a:r>
              <a:rPr lang="en-US" sz="4000" b="1" dirty="0">
                <a:effectLst>
                  <a:outerShdw blurRad="38100" dist="38100" dir="2700000" algn="tl">
                    <a:srgbClr val="000000">
                      <a:alpha val="43137"/>
                    </a:srgbClr>
                  </a:outerShdw>
                </a:effectLst>
              </a:rPr>
              <a:t> </a:t>
            </a:r>
          </a:p>
        </p:txBody>
      </p:sp>
      <p:sp>
        <p:nvSpPr>
          <p:cNvPr id="8" name="TextBox 7">
            <a:extLst>
              <a:ext uri="{FF2B5EF4-FFF2-40B4-BE49-F238E27FC236}">
                <a16:creationId xmlns:a16="http://schemas.microsoft.com/office/drawing/2014/main" id="{2A72A83E-5D8C-E349-9D52-98CFEFE2B39B}"/>
              </a:ext>
            </a:extLst>
          </p:cNvPr>
          <p:cNvSpPr txBox="1"/>
          <p:nvPr/>
        </p:nvSpPr>
        <p:spPr>
          <a:xfrm>
            <a:off x="1031255" y="1619597"/>
            <a:ext cx="11881320" cy="1692771"/>
          </a:xfrm>
          <a:prstGeom prst="rect">
            <a:avLst/>
          </a:prstGeom>
          <a:noFill/>
        </p:spPr>
        <p:txBody>
          <a:bodyPr wrap="square" rtlCol="0">
            <a:spAutoFit/>
          </a:bodyPr>
          <a:lstStyle/>
          <a:p>
            <a:r>
              <a:rPr lang="en-GB" sz="3200" b="1" dirty="0"/>
              <a:t>What is meant by healthy and unhealthy coping strategies?</a:t>
            </a:r>
          </a:p>
          <a:p>
            <a:endParaRPr lang="en-GB" sz="2800" dirty="0">
              <a:latin typeface="Lato" panose="020B0604020202020204" charset="0"/>
              <a:ea typeface="Lato" panose="020B0604020202020204" charset="0"/>
              <a:cs typeface="Lato" panose="020B0604020202020204" charset="0"/>
            </a:endParaRPr>
          </a:p>
          <a:p>
            <a:pPr marL="571500" indent="-571500">
              <a:buFont typeface="Arial" panose="020B0604020202020204" pitchFamily="34" charset="0"/>
              <a:buChar char="•"/>
            </a:pPr>
            <a:endParaRPr lang="en-GB" sz="4400" dirty="0">
              <a:latin typeface="Lato" panose="020B0604020202020204" charset="0"/>
              <a:ea typeface="Lato" panose="020B0604020202020204" charset="0"/>
              <a:cs typeface="Lato" panose="020B0604020202020204" charset="0"/>
            </a:endParaRPr>
          </a:p>
        </p:txBody>
      </p:sp>
      <p:pic>
        <p:nvPicPr>
          <p:cNvPr id="5" name="Picture 4">
            <a:extLst>
              <a:ext uri="{FF2B5EF4-FFF2-40B4-BE49-F238E27FC236}">
                <a16:creationId xmlns:a16="http://schemas.microsoft.com/office/drawing/2014/main" id="{B4A8EDEE-4D0D-4041-84E6-EAB0CB2E93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1335" y="2736926"/>
            <a:ext cx="4680520" cy="3087464"/>
          </a:xfrm>
          <a:prstGeom prst="rect">
            <a:avLst/>
          </a:prstGeom>
        </p:spPr>
      </p:pic>
      <p:pic>
        <p:nvPicPr>
          <p:cNvPr id="6" name="Picture 2" descr="Brain, Mind, Presence, Mindset, Mindfulness, Meditation">
            <a:extLst>
              <a:ext uri="{FF2B5EF4-FFF2-40B4-BE49-F238E27FC236}">
                <a16:creationId xmlns:a16="http://schemas.microsoft.com/office/drawing/2014/main" id="{47F2A9E1-EEC7-9049-B841-CE30A973EE1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80074" y="2736925"/>
            <a:ext cx="3904361" cy="2915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59388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D4617D-EFF5-CA49-BD4F-57CEC3F00BB2}"/>
              </a:ext>
            </a:extLst>
          </p:cNvPr>
          <p:cNvSpPr/>
          <p:nvPr/>
        </p:nvSpPr>
        <p:spPr>
          <a:xfrm>
            <a:off x="1967545" y="1614645"/>
            <a:ext cx="10503359" cy="523220"/>
          </a:xfrm>
          <a:prstGeom prst="rect">
            <a:avLst/>
          </a:prstGeom>
        </p:spPr>
        <p:txBody>
          <a:bodyPr wrap="square">
            <a:spAutoFit/>
          </a:bodyPr>
          <a:lstStyle/>
          <a:p>
            <a:r>
              <a:rPr lang="en-GB" sz="2800" b="1" dirty="0">
                <a:latin typeface="+mn-lt"/>
              </a:rPr>
              <a:t>1. Sharing emotions and personal details on social media </a:t>
            </a:r>
            <a:endParaRPr lang="en-GB" sz="2800" b="1" dirty="0">
              <a:effectLst/>
              <a:latin typeface="+mn-lt"/>
            </a:endParaRPr>
          </a:p>
        </p:txBody>
      </p:sp>
      <p:sp>
        <p:nvSpPr>
          <p:cNvPr id="4" name="Rectangle 3">
            <a:extLst>
              <a:ext uri="{FF2B5EF4-FFF2-40B4-BE49-F238E27FC236}">
                <a16:creationId xmlns:a16="http://schemas.microsoft.com/office/drawing/2014/main" id="{02BD2852-D91F-564E-8588-18913F7DB02B}"/>
              </a:ext>
            </a:extLst>
          </p:cNvPr>
          <p:cNvSpPr/>
          <p:nvPr/>
        </p:nvSpPr>
        <p:spPr>
          <a:xfrm>
            <a:off x="1967545" y="2659243"/>
            <a:ext cx="11237510" cy="954107"/>
          </a:xfrm>
          <a:prstGeom prst="rect">
            <a:avLst/>
          </a:prstGeom>
        </p:spPr>
        <p:txBody>
          <a:bodyPr wrap="square">
            <a:spAutoFit/>
          </a:bodyPr>
          <a:lstStyle/>
          <a:p>
            <a:r>
              <a:rPr lang="en-GB" sz="2800" b="1" dirty="0">
                <a:latin typeface="+mn-lt"/>
              </a:rPr>
              <a:t>2. Working excessively on school work to cope with anxiety about studies </a:t>
            </a:r>
            <a:endParaRPr lang="en-GB" sz="2800" b="1" dirty="0">
              <a:effectLst/>
              <a:latin typeface="+mn-lt"/>
            </a:endParaRPr>
          </a:p>
        </p:txBody>
      </p:sp>
      <p:sp>
        <p:nvSpPr>
          <p:cNvPr id="5" name="Rectangle 4">
            <a:extLst>
              <a:ext uri="{FF2B5EF4-FFF2-40B4-BE49-F238E27FC236}">
                <a16:creationId xmlns:a16="http://schemas.microsoft.com/office/drawing/2014/main" id="{28892F6C-DC85-7D45-A42B-CD17210AD3E9}"/>
              </a:ext>
            </a:extLst>
          </p:cNvPr>
          <p:cNvSpPr/>
          <p:nvPr/>
        </p:nvSpPr>
        <p:spPr>
          <a:xfrm>
            <a:off x="1967545" y="4041902"/>
            <a:ext cx="10287336" cy="954107"/>
          </a:xfrm>
          <a:prstGeom prst="rect">
            <a:avLst/>
          </a:prstGeom>
        </p:spPr>
        <p:txBody>
          <a:bodyPr wrap="square">
            <a:spAutoFit/>
          </a:bodyPr>
          <a:lstStyle/>
          <a:p>
            <a:r>
              <a:rPr lang="en-GB" sz="2800" b="1" dirty="0">
                <a:latin typeface="+mn-lt"/>
              </a:rPr>
              <a:t>3. Using energy drinks to boost energy and mood when feeling the need for a ‘pick-me-up’ </a:t>
            </a:r>
            <a:endParaRPr lang="en-GB" sz="2800" b="1" dirty="0">
              <a:effectLst/>
              <a:latin typeface="+mn-lt"/>
            </a:endParaRPr>
          </a:p>
        </p:txBody>
      </p:sp>
      <p:sp>
        <p:nvSpPr>
          <p:cNvPr id="6" name="Rectangle 5">
            <a:extLst>
              <a:ext uri="{FF2B5EF4-FFF2-40B4-BE49-F238E27FC236}">
                <a16:creationId xmlns:a16="http://schemas.microsoft.com/office/drawing/2014/main" id="{C28A6321-6EC7-5F42-A761-BB246FA51151}"/>
              </a:ext>
            </a:extLst>
          </p:cNvPr>
          <p:cNvSpPr/>
          <p:nvPr/>
        </p:nvSpPr>
        <p:spPr>
          <a:xfrm>
            <a:off x="1958471" y="5335912"/>
            <a:ext cx="10494285" cy="954107"/>
          </a:xfrm>
          <a:prstGeom prst="rect">
            <a:avLst/>
          </a:prstGeom>
        </p:spPr>
        <p:txBody>
          <a:bodyPr wrap="square">
            <a:spAutoFit/>
          </a:bodyPr>
          <a:lstStyle/>
          <a:p>
            <a:r>
              <a:rPr lang="en-GB" sz="2800" b="1" dirty="0">
                <a:latin typeface="+mn-lt"/>
              </a:rPr>
              <a:t>4. Punching the wall (or hurting themselves in other ways) to manage difficult feelings like anger </a:t>
            </a:r>
            <a:endParaRPr lang="en-GB" sz="2800" b="1" dirty="0">
              <a:effectLst/>
              <a:latin typeface="+mn-lt"/>
            </a:endParaRPr>
          </a:p>
        </p:txBody>
      </p:sp>
      <p:pic>
        <p:nvPicPr>
          <p:cNvPr id="8" name="Picture 7">
            <a:extLst>
              <a:ext uri="{FF2B5EF4-FFF2-40B4-BE49-F238E27FC236}">
                <a16:creationId xmlns:a16="http://schemas.microsoft.com/office/drawing/2014/main" id="{AC7980EF-82A4-9449-BAB6-DCB393B4DD4D}"/>
              </a:ext>
            </a:extLst>
          </p:cNvPr>
          <p:cNvPicPr>
            <a:picLocks noChangeAspect="1"/>
          </p:cNvPicPr>
          <p:nvPr/>
        </p:nvPicPr>
        <p:blipFill rotWithShape="1">
          <a:blip r:embed="rId3">
            <a:extLst>
              <a:ext uri="{28A0092B-C50C-407E-A947-70E740481C1C}">
                <a14:useLocalDpi xmlns:a14="http://schemas.microsoft.com/office/drawing/2010/main" val="0"/>
              </a:ext>
            </a:extLst>
          </a:blip>
          <a:srcRect t="-9186" b="9186"/>
          <a:stretch/>
        </p:blipFill>
        <p:spPr>
          <a:xfrm>
            <a:off x="11458879" y="-8782"/>
            <a:ext cx="1733459" cy="1545134"/>
          </a:xfrm>
          <a:prstGeom prst="rect">
            <a:avLst/>
          </a:prstGeom>
        </p:spPr>
      </p:pic>
      <p:sp>
        <p:nvSpPr>
          <p:cNvPr id="9" name="TextBox 8">
            <a:extLst>
              <a:ext uri="{FF2B5EF4-FFF2-40B4-BE49-F238E27FC236}">
                <a16:creationId xmlns:a16="http://schemas.microsoft.com/office/drawing/2014/main" id="{712AC4DC-0CD0-C64E-966A-C27194B4B1FC}"/>
              </a:ext>
            </a:extLst>
          </p:cNvPr>
          <p:cNvSpPr txBox="1"/>
          <p:nvPr/>
        </p:nvSpPr>
        <p:spPr>
          <a:xfrm>
            <a:off x="4585562" y="582738"/>
            <a:ext cx="4147289" cy="707886"/>
          </a:xfrm>
          <a:prstGeom prst="rect">
            <a:avLst/>
          </a:prstGeom>
          <a:noFill/>
        </p:spPr>
        <p:txBody>
          <a:bodyPr wrap="none" rtlCol="0">
            <a:spAutoFit/>
          </a:bodyPr>
          <a:lstStyle/>
          <a:p>
            <a:r>
              <a:rPr lang="en-US" sz="4000" b="1" dirty="0">
                <a:solidFill>
                  <a:srgbClr val="7FB700"/>
                </a:solidFill>
                <a:effectLst>
                  <a:outerShdw blurRad="38100" dist="38100" dir="2700000" algn="tl">
                    <a:srgbClr val="000000">
                      <a:alpha val="43137"/>
                    </a:srgbClr>
                  </a:outerShdw>
                </a:effectLst>
              </a:rPr>
              <a:t>Discuss</a:t>
            </a:r>
            <a:r>
              <a:rPr lang="en-US" sz="4000" b="1" dirty="0">
                <a:latin typeface="+mn-lt"/>
              </a:rPr>
              <a:t> </a:t>
            </a:r>
            <a:r>
              <a:rPr lang="en-US" sz="4000" b="1" dirty="0">
                <a:solidFill>
                  <a:srgbClr val="7FB700"/>
                </a:solidFill>
                <a:effectLst>
                  <a:outerShdw blurRad="38100" dist="38100" dir="2700000" algn="tl">
                    <a:srgbClr val="000000">
                      <a:alpha val="43137"/>
                    </a:srgbClr>
                  </a:outerShdw>
                </a:effectLst>
              </a:rPr>
              <a:t>in Pairs</a:t>
            </a:r>
          </a:p>
        </p:txBody>
      </p:sp>
    </p:spTree>
    <p:extLst>
      <p:ext uri="{BB962C8B-B14F-4D97-AF65-F5344CB8AC3E}">
        <p14:creationId xmlns:p14="http://schemas.microsoft.com/office/powerpoint/2010/main" val="1592693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dissolv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dissolv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dissolve">
                                      <p:cBhvr>
                                        <p:cTn id="2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2F13261-79BB-3340-9B5F-E6D97DFBC4C9}"/>
              </a:ext>
            </a:extLst>
          </p:cNvPr>
          <p:cNvSpPr txBox="1"/>
          <p:nvPr/>
        </p:nvSpPr>
        <p:spPr>
          <a:xfrm>
            <a:off x="1903456" y="395461"/>
            <a:ext cx="6768752" cy="707886"/>
          </a:xfrm>
          <a:prstGeom prst="rect">
            <a:avLst/>
          </a:prstGeom>
          <a:noFill/>
        </p:spPr>
        <p:txBody>
          <a:bodyPr wrap="square" rtlCol="0">
            <a:spAutoFit/>
          </a:bodyPr>
          <a:lstStyle/>
          <a:p>
            <a:pPr algn="ctr"/>
            <a:r>
              <a:rPr lang="en-GB" sz="4000" b="1" dirty="0">
                <a:solidFill>
                  <a:srgbClr val="7FB700"/>
                </a:solidFill>
                <a:effectLst>
                  <a:outerShdw blurRad="38100" dist="38100" dir="2700000" algn="tl">
                    <a:srgbClr val="000000">
                      <a:alpha val="43137"/>
                    </a:srgbClr>
                  </a:outerShdw>
                </a:effectLst>
              </a:rPr>
              <a:t>STOPP Skill</a:t>
            </a:r>
            <a:endParaRPr lang="en-US" sz="4000" b="1" dirty="0">
              <a:effectLst>
                <a:outerShdw blurRad="38100" dist="38100" dir="2700000" algn="tl">
                  <a:srgbClr val="000000">
                    <a:alpha val="43137"/>
                  </a:srgbClr>
                </a:outerShdw>
              </a:effectLst>
            </a:endParaRPr>
          </a:p>
        </p:txBody>
      </p:sp>
      <p:pic>
        <p:nvPicPr>
          <p:cNvPr id="6" name="Picture 5">
            <a:extLst>
              <a:ext uri="{FF2B5EF4-FFF2-40B4-BE49-F238E27FC236}">
                <a16:creationId xmlns:a16="http://schemas.microsoft.com/office/drawing/2014/main" id="{03438E08-99AF-BA49-8925-13CC02A911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24343" y="179437"/>
            <a:ext cx="2341065" cy="2249855"/>
          </a:xfrm>
          <a:prstGeom prst="rect">
            <a:avLst/>
          </a:prstGeom>
        </p:spPr>
      </p:pic>
      <p:pic>
        <p:nvPicPr>
          <p:cNvPr id="7" name="2_STOPP+-+CBT+in+a+Nutshell">
            <a:hlinkClick r:id="" action="ppaction://media"/>
            <a:extLst>
              <a:ext uri="{FF2B5EF4-FFF2-40B4-BE49-F238E27FC236}">
                <a16:creationId xmlns:a16="http://schemas.microsoft.com/office/drawing/2014/main" id="{7A81E040-6EEA-6C4F-B5EE-0156551E77A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319287" y="1619598"/>
            <a:ext cx="7937090" cy="4464496"/>
          </a:xfrm>
          <a:prstGeom prst="rect">
            <a:avLst/>
          </a:prstGeom>
        </p:spPr>
      </p:pic>
    </p:spTree>
    <p:extLst>
      <p:ext uri="{BB962C8B-B14F-4D97-AF65-F5344CB8AC3E}">
        <p14:creationId xmlns:p14="http://schemas.microsoft.com/office/powerpoint/2010/main" val="4043654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41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FC369D-2943-A14C-B136-7FDA0B991E57}"/>
              </a:ext>
            </a:extLst>
          </p:cNvPr>
          <p:cNvSpPr txBox="1"/>
          <p:nvPr/>
        </p:nvSpPr>
        <p:spPr>
          <a:xfrm>
            <a:off x="2183383" y="415161"/>
            <a:ext cx="7848872" cy="707886"/>
          </a:xfrm>
          <a:prstGeom prst="rect">
            <a:avLst/>
          </a:prstGeom>
          <a:noFill/>
        </p:spPr>
        <p:txBody>
          <a:bodyPr wrap="square" rtlCol="0">
            <a:spAutoFit/>
          </a:bodyPr>
          <a:lstStyle/>
          <a:p>
            <a:pPr algn="ctr"/>
            <a:r>
              <a:rPr lang="en-GB" altLang="en-US" sz="4000" b="1" dirty="0">
                <a:solidFill>
                  <a:srgbClr val="7FB700"/>
                </a:solidFill>
                <a:effectLst>
                  <a:outerShdw blurRad="38100" dist="38100" dir="2700000" algn="tl">
                    <a:srgbClr val="000000">
                      <a:alpha val="43137"/>
                    </a:srgbClr>
                  </a:outerShdw>
                </a:effectLst>
              </a:rPr>
              <a:t> Summary of Today’s Lesson</a:t>
            </a:r>
            <a:r>
              <a:rPr lang="en-US" sz="4000" b="1" dirty="0">
                <a:effectLst>
                  <a:outerShdw blurRad="38100" dist="38100" dir="2700000" algn="tl">
                    <a:srgbClr val="000000">
                      <a:alpha val="43137"/>
                    </a:srgbClr>
                  </a:outerShdw>
                </a:effectLst>
              </a:rPr>
              <a:t> </a:t>
            </a:r>
          </a:p>
        </p:txBody>
      </p:sp>
      <p:sp>
        <p:nvSpPr>
          <p:cNvPr id="3" name="Rectangle 2">
            <a:extLst>
              <a:ext uri="{FF2B5EF4-FFF2-40B4-BE49-F238E27FC236}">
                <a16:creationId xmlns:a16="http://schemas.microsoft.com/office/drawing/2014/main" id="{56395D05-EA97-F646-9041-E51B385611C3}"/>
              </a:ext>
            </a:extLst>
          </p:cNvPr>
          <p:cNvSpPr/>
          <p:nvPr/>
        </p:nvSpPr>
        <p:spPr>
          <a:xfrm>
            <a:off x="2626312" y="1919764"/>
            <a:ext cx="8158460" cy="954107"/>
          </a:xfrm>
          <a:prstGeom prst="rect">
            <a:avLst/>
          </a:prstGeom>
        </p:spPr>
        <p:txBody>
          <a:bodyPr wrap="square">
            <a:spAutoFit/>
          </a:bodyPr>
          <a:lstStyle/>
          <a:p>
            <a:br>
              <a:rPr lang="en-GB" sz="2800" dirty="0">
                <a:solidFill>
                  <a:srgbClr val="000000"/>
                </a:solidFill>
                <a:latin typeface="+mn-lt"/>
                <a:ea typeface="Times New Roman" panose="02020603050405020304" pitchFamily="18" charset="0"/>
              </a:rPr>
            </a:br>
            <a:endParaRPr lang="en-GB" sz="2800" dirty="0">
              <a:effectLst/>
              <a:latin typeface="+mn-lt"/>
              <a:ea typeface="Times New Roman" panose="02020603050405020304" pitchFamily="18" charset="0"/>
            </a:endParaRPr>
          </a:p>
        </p:txBody>
      </p:sp>
      <p:pic>
        <p:nvPicPr>
          <p:cNvPr id="5" name="Picture 4">
            <a:extLst>
              <a:ext uri="{FF2B5EF4-FFF2-40B4-BE49-F238E27FC236}">
                <a16:creationId xmlns:a16="http://schemas.microsoft.com/office/drawing/2014/main" id="{41B11088-D4DF-FF41-8977-24705B29B0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8359" y="335647"/>
            <a:ext cx="1282700" cy="1574800"/>
          </a:xfrm>
          <a:prstGeom prst="rect">
            <a:avLst/>
          </a:prstGeom>
        </p:spPr>
      </p:pic>
      <p:sp>
        <p:nvSpPr>
          <p:cNvPr id="10" name="TextBox 9">
            <a:extLst>
              <a:ext uri="{FF2B5EF4-FFF2-40B4-BE49-F238E27FC236}">
                <a16:creationId xmlns:a16="http://schemas.microsoft.com/office/drawing/2014/main" id="{A91BD7F8-E26C-5447-B76D-A2CAA9E33BDE}"/>
              </a:ext>
            </a:extLst>
          </p:cNvPr>
          <p:cNvSpPr txBox="1"/>
          <p:nvPr/>
        </p:nvSpPr>
        <p:spPr>
          <a:xfrm>
            <a:off x="1353005" y="1879401"/>
            <a:ext cx="10733763" cy="4832092"/>
          </a:xfrm>
          <a:prstGeom prst="rect">
            <a:avLst/>
          </a:prstGeom>
          <a:noFill/>
        </p:spPr>
        <p:txBody>
          <a:bodyPr wrap="square" rtlCol="0">
            <a:spAutoFit/>
          </a:bodyPr>
          <a:lstStyle/>
          <a:p>
            <a:r>
              <a:rPr lang="en-GB" sz="2800" dirty="0">
                <a:solidFill>
                  <a:srgbClr val="000000"/>
                </a:solidFill>
                <a:ea typeface="Times New Roman" panose="02020603050405020304" pitchFamily="18" charset="0"/>
              </a:rPr>
              <a:t>• We all have mental health</a:t>
            </a:r>
          </a:p>
          <a:p>
            <a:endParaRPr lang="en-GB" sz="2800" dirty="0">
              <a:solidFill>
                <a:srgbClr val="000000"/>
              </a:solidFill>
              <a:ea typeface="Times New Roman" panose="02020603050405020304" pitchFamily="18" charset="0"/>
            </a:endParaRPr>
          </a:p>
          <a:p>
            <a:r>
              <a:rPr lang="en-GB" sz="2800" dirty="0">
                <a:solidFill>
                  <a:srgbClr val="000000"/>
                </a:solidFill>
                <a:ea typeface="Times New Roman" panose="02020603050405020304" pitchFamily="18" charset="0"/>
                <a:cs typeface="Arial" pitchFamily="34" charset="0"/>
              </a:rPr>
              <a:t>• We need to look after our mental health in the same way that we look after our physical health</a:t>
            </a:r>
          </a:p>
          <a:p>
            <a:endParaRPr lang="en-US" sz="2800" dirty="0"/>
          </a:p>
          <a:p>
            <a:r>
              <a:rPr lang="en-GB" sz="2800" dirty="0">
                <a:solidFill>
                  <a:srgbClr val="000000"/>
                </a:solidFill>
                <a:ea typeface="Times New Roman" panose="02020603050405020304" pitchFamily="18" charset="0"/>
                <a:cs typeface="Arial" pitchFamily="34" charset="0"/>
              </a:rPr>
              <a:t>• There are lots of things we can do to manage everyday feelings and stress levels</a:t>
            </a:r>
          </a:p>
          <a:p>
            <a:endParaRPr lang="en-US" sz="2800" dirty="0"/>
          </a:p>
          <a:p>
            <a:r>
              <a:rPr lang="en-GB" sz="2800" dirty="0">
                <a:solidFill>
                  <a:srgbClr val="000000"/>
                </a:solidFill>
                <a:ea typeface="Times New Roman" panose="02020603050405020304" pitchFamily="18" charset="0"/>
                <a:cs typeface="Arial" pitchFamily="34" charset="0"/>
              </a:rPr>
              <a:t>• If we experience overwhelming feelings, we should talk to an adult that we trust and think about </a:t>
            </a:r>
            <a:r>
              <a:rPr lang="en-GB" sz="2800" dirty="0">
                <a:ea typeface="Times New Roman" panose="02020603050405020304" pitchFamily="18" charset="0"/>
                <a:cs typeface="Arial" pitchFamily="34" charset="0"/>
              </a:rPr>
              <a:t>using</a:t>
            </a:r>
            <a:r>
              <a:rPr lang="en-GB" sz="2800" dirty="0">
                <a:solidFill>
                  <a:srgbClr val="000000"/>
                </a:solidFill>
                <a:ea typeface="Times New Roman" panose="02020603050405020304" pitchFamily="18" charset="0"/>
                <a:cs typeface="Arial" pitchFamily="34" charset="0"/>
              </a:rPr>
              <a:t> healthy coping strategies</a:t>
            </a:r>
            <a:endParaRPr lang="en-US" sz="2800" dirty="0"/>
          </a:p>
          <a:p>
            <a:endParaRPr lang="en-US" sz="2800" dirty="0"/>
          </a:p>
        </p:txBody>
      </p:sp>
    </p:spTree>
    <p:extLst>
      <p:ext uri="{BB962C8B-B14F-4D97-AF65-F5344CB8AC3E}">
        <p14:creationId xmlns:p14="http://schemas.microsoft.com/office/powerpoint/2010/main" val="2930885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ED33D8-C6A2-9F46-BBC4-9BB0618E5365}"/>
              </a:ext>
            </a:extLst>
          </p:cNvPr>
          <p:cNvSpPr/>
          <p:nvPr/>
        </p:nvSpPr>
        <p:spPr>
          <a:xfrm>
            <a:off x="1554915" y="1763613"/>
            <a:ext cx="7795640" cy="3970318"/>
          </a:xfrm>
          <a:prstGeom prst="rect">
            <a:avLst/>
          </a:prstGeom>
          <a:ln>
            <a:noFill/>
          </a:ln>
        </p:spPr>
        <p:txBody>
          <a:bodyPr wrap="square">
            <a:spAutoFit/>
          </a:bodyPr>
          <a:lstStyle/>
          <a:p>
            <a:r>
              <a:rPr lang="en-GB" sz="2800" dirty="0"/>
              <a:t>Create a wellbeing toolkit for yourself. </a:t>
            </a:r>
          </a:p>
          <a:p>
            <a:r>
              <a:rPr lang="en-GB" sz="2800" dirty="0"/>
              <a:t>It could include:</a:t>
            </a:r>
            <a:br>
              <a:rPr lang="en-GB" sz="2800" dirty="0"/>
            </a:br>
            <a:endParaRPr lang="en-GB" sz="2800" dirty="0"/>
          </a:p>
          <a:p>
            <a:pPr marL="342900" indent="-342900">
              <a:buFont typeface="Arial" panose="020B0604020202020204" pitchFamily="34" charset="0"/>
              <a:buChar char="•"/>
            </a:pPr>
            <a:r>
              <a:rPr lang="en-GB" sz="2800" dirty="0"/>
              <a:t>A collection of photos, memes or crafts that lift your mood</a:t>
            </a:r>
          </a:p>
          <a:p>
            <a:pPr marL="342900" indent="-342900">
              <a:buFont typeface="Arial" panose="020B0604020202020204" pitchFamily="34" charset="0"/>
              <a:buChar char="•"/>
            </a:pPr>
            <a:r>
              <a:rPr lang="en-GB" sz="2800" dirty="0"/>
              <a:t>A list of strategies you could use to support your wellbeing if things are difficult</a:t>
            </a:r>
          </a:p>
          <a:p>
            <a:pPr marL="342900" indent="-342900">
              <a:buFont typeface="Arial" panose="020B0604020202020204" pitchFamily="34" charset="0"/>
              <a:buChar char="•"/>
            </a:pPr>
            <a:r>
              <a:rPr lang="en-GB" sz="2800" dirty="0"/>
              <a:t>A snapshot of people, places and websites that offer support and help</a:t>
            </a:r>
          </a:p>
        </p:txBody>
      </p:sp>
      <p:sp>
        <p:nvSpPr>
          <p:cNvPr id="5" name="TextBox 4">
            <a:extLst>
              <a:ext uri="{FF2B5EF4-FFF2-40B4-BE49-F238E27FC236}">
                <a16:creationId xmlns:a16="http://schemas.microsoft.com/office/drawing/2014/main" id="{AD71028C-D348-5740-8E1F-26C226E19E64}"/>
              </a:ext>
            </a:extLst>
          </p:cNvPr>
          <p:cNvSpPr txBox="1"/>
          <p:nvPr/>
        </p:nvSpPr>
        <p:spPr>
          <a:xfrm>
            <a:off x="2581803" y="467469"/>
            <a:ext cx="6768752" cy="707886"/>
          </a:xfrm>
          <a:prstGeom prst="rect">
            <a:avLst/>
          </a:prstGeom>
          <a:noFill/>
        </p:spPr>
        <p:txBody>
          <a:bodyPr wrap="square" rtlCol="0">
            <a:spAutoFit/>
          </a:bodyPr>
          <a:lstStyle/>
          <a:p>
            <a:pPr algn="ctr"/>
            <a:r>
              <a:rPr lang="en-GB" sz="4000" b="1" dirty="0">
                <a:solidFill>
                  <a:srgbClr val="7FB700"/>
                </a:solidFill>
                <a:effectLst>
                  <a:outerShdw blurRad="38100" dist="38100" dir="2700000" algn="tl">
                    <a:srgbClr val="000000">
                      <a:alpha val="43137"/>
                    </a:srgbClr>
                  </a:outerShdw>
                </a:effectLst>
              </a:rPr>
              <a:t>Wellbeing Toolkit</a:t>
            </a:r>
          </a:p>
        </p:txBody>
      </p:sp>
      <p:pic>
        <p:nvPicPr>
          <p:cNvPr id="6" name="Picture 5">
            <a:extLst>
              <a:ext uri="{FF2B5EF4-FFF2-40B4-BE49-F238E27FC236}">
                <a16:creationId xmlns:a16="http://schemas.microsoft.com/office/drawing/2014/main" id="{FDDA22F4-DA61-3D40-AA87-762A4D5FDC29}"/>
              </a:ext>
            </a:extLst>
          </p:cNvPr>
          <p:cNvPicPr>
            <a:picLocks noChangeAspect="1"/>
          </p:cNvPicPr>
          <p:nvPr/>
        </p:nvPicPr>
        <p:blipFill>
          <a:blip r:embed="rId3"/>
          <a:stretch>
            <a:fillRect/>
          </a:stretch>
        </p:blipFill>
        <p:spPr>
          <a:xfrm>
            <a:off x="9528199" y="611485"/>
            <a:ext cx="3696973" cy="2594894"/>
          </a:xfrm>
          <a:prstGeom prst="rect">
            <a:avLst/>
          </a:prstGeom>
        </p:spPr>
      </p:pic>
    </p:spTree>
    <p:extLst>
      <p:ext uri="{BB962C8B-B14F-4D97-AF65-F5344CB8AC3E}">
        <p14:creationId xmlns:p14="http://schemas.microsoft.com/office/powerpoint/2010/main" val="3949328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FFBFB7-FE07-3E49-8641-4A29A49E58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 y="141327"/>
            <a:ext cx="11353800" cy="6215023"/>
          </a:xfrm>
          <a:prstGeom prst="rect">
            <a:avLst/>
          </a:prstGeom>
        </p:spPr>
      </p:pic>
    </p:spTree>
    <p:extLst>
      <p:ext uri="{BB962C8B-B14F-4D97-AF65-F5344CB8AC3E}">
        <p14:creationId xmlns:p14="http://schemas.microsoft.com/office/powerpoint/2010/main" val="42164677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D04028-B726-B74C-A568-E9C41FF1EBE0}"/>
              </a:ext>
            </a:extLst>
          </p:cNvPr>
          <p:cNvSpPr/>
          <p:nvPr/>
        </p:nvSpPr>
        <p:spPr>
          <a:xfrm>
            <a:off x="1015628" y="196188"/>
            <a:ext cx="8800603" cy="4031873"/>
          </a:xfrm>
          <a:prstGeom prst="rect">
            <a:avLst/>
          </a:prstGeom>
        </p:spPr>
        <p:txBody>
          <a:bodyPr wrap="square">
            <a:spAutoFit/>
          </a:bodyPr>
          <a:lstStyle/>
          <a:p>
            <a:pPr lvl="1">
              <a:lnSpc>
                <a:spcPct val="150000"/>
              </a:lnSpc>
              <a:buSzPct val="202000"/>
            </a:pPr>
            <a:r>
              <a:rPr lang="en-GB" sz="3200" b="1" dirty="0">
                <a:solidFill>
                  <a:srgbClr val="92D050"/>
                </a:solidFill>
                <a:latin typeface="League Spartan" panose="020B0604020202020204" charset="0"/>
                <a:ea typeface="Lato" panose="020F0502020204030203" pitchFamily="34" charset="0"/>
                <a:cs typeface="Lato" panose="020F0502020204030203" pitchFamily="34" charset="0"/>
              </a:rPr>
              <a:t> </a:t>
            </a:r>
            <a:r>
              <a:rPr lang="en-GB" sz="3200" b="1" dirty="0">
                <a:solidFill>
                  <a:srgbClr val="92D050"/>
                </a:solidFill>
                <a:latin typeface="+mn-lt"/>
                <a:ea typeface="Lato" panose="020F0502020204030203" pitchFamily="34" charset="0"/>
                <a:cs typeface="Lato" panose="020F0502020204030203" pitchFamily="34" charset="0"/>
              </a:rPr>
              <a:t>Today we are learning:</a:t>
            </a:r>
          </a:p>
          <a:p>
            <a:pPr marL="800100" lvl="1" indent="-342900">
              <a:spcAft>
                <a:spcPts val="1200"/>
              </a:spcAft>
              <a:buSzPct val="202000"/>
              <a:buFont typeface="Wingdings" pitchFamily="2" charset="2"/>
              <a:buChar char="ü"/>
              <a:defRPr/>
            </a:pPr>
            <a:r>
              <a:rPr lang="en-GB" sz="2400" dirty="0">
                <a:solidFill>
                  <a:schemeClr val="tx1">
                    <a:lumMod val="50000"/>
                  </a:schemeClr>
                </a:solidFill>
                <a:latin typeface="+mn-lt"/>
                <a:ea typeface="Lato" panose="020B0604020202020204" charset="0"/>
                <a:cs typeface="Lato" panose="020B0604020202020204" charset="0"/>
              </a:rPr>
              <a:t>What the terms ‘emotional wellbeing’ and ‘mental health’ refer to</a:t>
            </a:r>
          </a:p>
          <a:p>
            <a:pPr marL="800100" lvl="1" indent="-342900">
              <a:spcAft>
                <a:spcPts val="1200"/>
              </a:spcAft>
              <a:buSzPct val="202000"/>
              <a:buFont typeface="Wingdings" pitchFamily="2" charset="2"/>
              <a:buChar char="ü"/>
              <a:defRPr/>
            </a:pPr>
            <a:r>
              <a:rPr lang="en-GB" sz="2400" dirty="0">
                <a:solidFill>
                  <a:schemeClr val="tx1">
                    <a:lumMod val="50000"/>
                  </a:schemeClr>
                </a:solidFill>
                <a:latin typeface="+mn-lt"/>
                <a:ea typeface="Lato" panose="020B0604020202020204" charset="0"/>
                <a:cs typeface="Lato" panose="020B0604020202020204" charset="0"/>
              </a:rPr>
              <a:t>About stress and the impact it has on our wellbeing </a:t>
            </a:r>
          </a:p>
          <a:p>
            <a:pPr marL="800100" lvl="1" indent="-342900">
              <a:spcAft>
                <a:spcPts val="1200"/>
              </a:spcAft>
              <a:buSzPct val="202000"/>
              <a:buFont typeface="Wingdings" pitchFamily="2" charset="2"/>
              <a:buChar char="ü"/>
              <a:defRPr/>
            </a:pPr>
            <a:r>
              <a:rPr lang="en-GB" sz="2400" dirty="0">
                <a:solidFill>
                  <a:schemeClr val="tx1">
                    <a:lumMod val="50000"/>
                  </a:schemeClr>
                </a:solidFill>
                <a:latin typeface="+mn-lt"/>
                <a:ea typeface="Lato" panose="020B0604020202020204" charset="0"/>
                <a:cs typeface="Lato" panose="020B0604020202020204" charset="0"/>
              </a:rPr>
              <a:t>Some coping strategies to better manage our emotions and deal with stress</a:t>
            </a:r>
          </a:p>
          <a:p>
            <a:pPr lvl="1">
              <a:spcAft>
                <a:spcPts val="1200"/>
              </a:spcAft>
              <a:buSzPct val="202000"/>
              <a:defRPr/>
            </a:pPr>
            <a:endParaRPr lang="en-GB" sz="2400" dirty="0">
              <a:solidFill>
                <a:prstClr val="black"/>
              </a:solidFill>
              <a:latin typeface="Lato" panose="020B0604020202020204" charset="0"/>
              <a:ea typeface="Lato" panose="020B0604020202020204" charset="0"/>
              <a:cs typeface="Lato" panose="020B0604020202020204" charset="0"/>
            </a:endParaRPr>
          </a:p>
          <a:p>
            <a:pPr marL="914400" lvl="1" indent="-457200">
              <a:spcAft>
                <a:spcPts val="1200"/>
              </a:spcAft>
              <a:buSzPct val="202000"/>
              <a:buBlip>
                <a:blip r:embed="rId3"/>
              </a:buBlip>
              <a:defRPr/>
            </a:pPr>
            <a:endParaRPr lang="en-GB" sz="2400" dirty="0">
              <a:latin typeface="Lato" panose="020F0502020204030203" pitchFamily="34" charset="0"/>
              <a:ea typeface="Lato" panose="020F0502020204030203" pitchFamily="34" charset="0"/>
              <a:cs typeface="Lato" panose="020F0502020204030203" pitchFamily="34" charset="0"/>
            </a:endParaRPr>
          </a:p>
        </p:txBody>
      </p:sp>
      <p:sp>
        <p:nvSpPr>
          <p:cNvPr id="5" name="TextBox 4">
            <a:extLst>
              <a:ext uri="{FF2B5EF4-FFF2-40B4-BE49-F238E27FC236}">
                <a16:creationId xmlns:a16="http://schemas.microsoft.com/office/drawing/2014/main" id="{0471EB37-9405-D049-AAE2-F48A56949FBA}"/>
              </a:ext>
            </a:extLst>
          </p:cNvPr>
          <p:cNvSpPr txBox="1"/>
          <p:nvPr/>
        </p:nvSpPr>
        <p:spPr>
          <a:xfrm>
            <a:off x="1015628" y="3203773"/>
            <a:ext cx="8936255" cy="3277820"/>
          </a:xfrm>
          <a:prstGeom prst="rect">
            <a:avLst/>
          </a:prstGeom>
          <a:noFill/>
        </p:spPr>
        <p:txBody>
          <a:bodyPr wrap="square" rtlCol="0">
            <a:spAutoFit/>
          </a:bodyPr>
          <a:lstStyle/>
          <a:p>
            <a:pPr lvl="1">
              <a:spcAft>
                <a:spcPts val="1200"/>
              </a:spcAft>
            </a:pPr>
            <a:r>
              <a:rPr lang="en-GB" sz="3200" b="1" dirty="0">
                <a:solidFill>
                  <a:srgbClr val="92D050"/>
                </a:solidFill>
                <a:latin typeface="+mn-lt"/>
              </a:rPr>
              <a:t>We will be able to: </a:t>
            </a:r>
          </a:p>
          <a:p>
            <a:pPr lvl="3"/>
            <a:endParaRPr lang="en-GB" sz="100" b="1" dirty="0">
              <a:latin typeface="Gill Sans MT" panose="020B0502020104020203" pitchFamily="34" charset="0"/>
            </a:endParaRPr>
          </a:p>
          <a:p>
            <a:pPr marL="800100" lvl="1" indent="-342900">
              <a:spcAft>
                <a:spcPts val="1200"/>
              </a:spcAft>
              <a:buSzPct val="202000"/>
              <a:buFont typeface="Wingdings" pitchFamily="2" charset="2"/>
              <a:buChar char="ü"/>
            </a:pPr>
            <a:r>
              <a:rPr lang="en-GB" sz="2400" dirty="0">
                <a:solidFill>
                  <a:schemeClr val="tx1">
                    <a:lumMod val="50000"/>
                  </a:schemeClr>
                </a:solidFill>
                <a:latin typeface="+mn-lt"/>
                <a:ea typeface="Lato" panose="020F0502020204030203" pitchFamily="34" charset="0"/>
                <a:cs typeface="Lato" panose="020F0502020204030203" pitchFamily="34" charset="0"/>
              </a:rPr>
              <a:t>Recognise </a:t>
            </a:r>
            <a:r>
              <a:rPr lang="en-GB" sz="2400" dirty="0">
                <a:solidFill>
                  <a:schemeClr val="tx1">
                    <a:lumMod val="50000"/>
                  </a:schemeClr>
                </a:solidFill>
                <a:latin typeface="+mn-lt"/>
                <a:ea typeface="Lato" panose="020B0604020202020204" charset="0"/>
                <a:cs typeface="Lato" panose="020B0604020202020204" charset="0"/>
              </a:rPr>
              <a:t>what mental health is and emotional wellbeing in comparison to mental ill health</a:t>
            </a:r>
          </a:p>
          <a:p>
            <a:pPr marL="800100" lvl="1" indent="-342900">
              <a:spcAft>
                <a:spcPts val="1200"/>
              </a:spcAft>
              <a:buSzPct val="202000"/>
              <a:buFont typeface="Wingdings" pitchFamily="2" charset="2"/>
              <a:buChar char="ü"/>
            </a:pPr>
            <a:r>
              <a:rPr lang="en-GB" sz="2400" dirty="0">
                <a:solidFill>
                  <a:schemeClr val="tx1">
                    <a:lumMod val="50000"/>
                  </a:schemeClr>
                </a:solidFill>
                <a:latin typeface="+mn-lt"/>
                <a:ea typeface="Lato" panose="020B0604020202020204" charset="0"/>
                <a:cs typeface="Lato" panose="020B0604020202020204" charset="0"/>
              </a:rPr>
              <a:t>Explain what healthy stress is and how too much stress can be detrimental </a:t>
            </a:r>
          </a:p>
          <a:p>
            <a:pPr marL="800100" lvl="1" indent="-342900">
              <a:spcAft>
                <a:spcPts val="1200"/>
              </a:spcAft>
              <a:buSzPct val="202000"/>
              <a:buFont typeface="Wingdings" pitchFamily="2" charset="2"/>
              <a:buChar char="ü"/>
            </a:pPr>
            <a:r>
              <a:rPr lang="en-GB" sz="2400" dirty="0">
                <a:solidFill>
                  <a:schemeClr val="tx1">
                    <a:lumMod val="50000"/>
                  </a:schemeClr>
                </a:solidFill>
                <a:latin typeface="+mn-lt"/>
                <a:ea typeface="Lato" panose="020B0604020202020204" charset="0"/>
                <a:cs typeface="Lato" panose="020B0604020202020204" charset="0"/>
              </a:rPr>
              <a:t>Use various coping strategies to manage stress levels and cope with emotions</a:t>
            </a:r>
          </a:p>
        </p:txBody>
      </p:sp>
    </p:spTree>
    <p:extLst>
      <p:ext uri="{BB962C8B-B14F-4D97-AF65-F5344CB8AC3E}">
        <p14:creationId xmlns:p14="http://schemas.microsoft.com/office/powerpoint/2010/main" val="1666618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C68FA82-A5A2-2149-BC4B-80F7B0113AE2}"/>
              </a:ext>
            </a:extLst>
          </p:cNvPr>
          <p:cNvSpPr txBox="1"/>
          <p:nvPr/>
        </p:nvSpPr>
        <p:spPr>
          <a:xfrm>
            <a:off x="1463303" y="500266"/>
            <a:ext cx="10714182" cy="830997"/>
          </a:xfrm>
          <a:prstGeom prst="rect">
            <a:avLst/>
          </a:prstGeom>
          <a:noFill/>
        </p:spPr>
        <p:txBody>
          <a:bodyPr wrap="square" rtlCol="0">
            <a:spAutoFit/>
          </a:bodyPr>
          <a:lstStyle/>
          <a:p>
            <a:r>
              <a:rPr lang="en-GB" sz="4800" b="1" dirty="0">
                <a:solidFill>
                  <a:srgbClr val="7FB700"/>
                </a:solidFill>
                <a:effectLst>
                  <a:outerShdw blurRad="38100" dist="38100" dir="2700000" algn="tl">
                    <a:srgbClr val="000000">
                      <a:alpha val="43137"/>
                    </a:srgbClr>
                  </a:outerShdw>
                </a:effectLst>
              </a:rPr>
              <a:t>                   Brainstorm</a:t>
            </a:r>
            <a:endParaRPr lang="en-US" sz="4800" b="1" dirty="0">
              <a:solidFill>
                <a:srgbClr val="92D050"/>
              </a:solidFill>
            </a:endParaRPr>
          </a:p>
        </p:txBody>
      </p:sp>
      <p:pic>
        <p:nvPicPr>
          <p:cNvPr id="6" name="Picture 5">
            <a:extLst>
              <a:ext uri="{FF2B5EF4-FFF2-40B4-BE49-F238E27FC236}">
                <a16:creationId xmlns:a16="http://schemas.microsoft.com/office/drawing/2014/main" id="{E721C9F6-403D-A44F-BE48-FF08F69A8B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80126" y="204866"/>
            <a:ext cx="1823909" cy="1391151"/>
          </a:xfrm>
          <a:prstGeom prst="rect">
            <a:avLst/>
          </a:prstGeom>
        </p:spPr>
      </p:pic>
      <p:sp>
        <p:nvSpPr>
          <p:cNvPr id="8" name="Rectangle 7">
            <a:extLst>
              <a:ext uri="{FF2B5EF4-FFF2-40B4-BE49-F238E27FC236}">
                <a16:creationId xmlns:a16="http://schemas.microsoft.com/office/drawing/2014/main" id="{5C4D09FF-6C33-214B-BB02-B8D10FDD6C80}"/>
              </a:ext>
            </a:extLst>
          </p:cNvPr>
          <p:cNvSpPr/>
          <p:nvPr/>
        </p:nvSpPr>
        <p:spPr>
          <a:xfrm>
            <a:off x="1100179" y="1866246"/>
            <a:ext cx="11077306" cy="1228093"/>
          </a:xfrm>
          <a:prstGeom prst="rect">
            <a:avLst/>
          </a:prstGeom>
          <a:solidFill>
            <a:schemeClr val="accent1"/>
          </a:solidFill>
        </p:spPr>
        <p:txBody>
          <a:bodyPr wrap="square">
            <a:spAutoFit/>
          </a:bodyPr>
          <a:lstStyle/>
          <a:p>
            <a:pPr marL="270510" marR="510540" algn="ctr">
              <a:lnSpc>
                <a:spcPct val="107000"/>
              </a:lnSpc>
              <a:spcAft>
                <a:spcPts val="800"/>
              </a:spcAft>
            </a:pPr>
            <a:r>
              <a:rPr lang="en-GB" sz="3600" dirty="0">
                <a:latin typeface="+mn-lt"/>
                <a:ea typeface="Lato" panose="020B0604020202020204" charset="0"/>
                <a:cs typeface="Lato" panose="020B0604020202020204" charset="0"/>
              </a:rPr>
              <a:t>“</a:t>
            </a:r>
            <a:r>
              <a:rPr lang="en-GB" sz="3600" dirty="0">
                <a:effectLst/>
                <a:latin typeface="+mn-lt"/>
                <a:ea typeface="Lato" panose="020B0604020202020204" charset="0"/>
                <a:cs typeface="Lato" panose="020B0604020202020204" charset="0"/>
              </a:rPr>
              <a:t>What do you think the term MENTAL HEALTH refers to?”</a:t>
            </a:r>
            <a:endParaRPr lang="en-GB" sz="4000" dirty="0">
              <a:effectLst/>
              <a:latin typeface="+mn-lt"/>
              <a:ea typeface="Lato" panose="020B0604020202020204" charset="0"/>
              <a:cs typeface="Lato" panose="020B0604020202020204" charset="0"/>
            </a:endParaRPr>
          </a:p>
        </p:txBody>
      </p:sp>
      <p:sp>
        <p:nvSpPr>
          <p:cNvPr id="2" name="TextBox 1">
            <a:extLst>
              <a:ext uri="{FF2B5EF4-FFF2-40B4-BE49-F238E27FC236}">
                <a16:creationId xmlns:a16="http://schemas.microsoft.com/office/drawing/2014/main" id="{7B76D73E-0EE4-6547-8815-950B871DE9E0}"/>
              </a:ext>
            </a:extLst>
          </p:cNvPr>
          <p:cNvSpPr txBox="1"/>
          <p:nvPr/>
        </p:nvSpPr>
        <p:spPr>
          <a:xfrm>
            <a:off x="12246964" y="3837482"/>
            <a:ext cx="184731" cy="369332"/>
          </a:xfrm>
          <a:prstGeom prst="rect">
            <a:avLst/>
          </a:prstGeom>
          <a:noFill/>
        </p:spPr>
        <p:txBody>
          <a:bodyPr wrap="none" rtlCol="0">
            <a:spAutoFit/>
          </a:bodyPr>
          <a:lstStyle/>
          <a:p>
            <a:endParaRPr lang="en-US" dirty="0"/>
          </a:p>
        </p:txBody>
      </p:sp>
      <p:pic>
        <p:nvPicPr>
          <p:cNvPr id="4" name="Picture 3">
            <a:extLst>
              <a:ext uri="{FF2B5EF4-FFF2-40B4-BE49-F238E27FC236}">
                <a16:creationId xmlns:a16="http://schemas.microsoft.com/office/drawing/2014/main" id="{11DC9B4A-A096-6141-B90F-22527DFF73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44423" y="204866"/>
            <a:ext cx="1224136" cy="1391151"/>
          </a:xfrm>
          <a:prstGeom prst="rect">
            <a:avLst/>
          </a:prstGeom>
        </p:spPr>
      </p:pic>
      <p:pic>
        <p:nvPicPr>
          <p:cNvPr id="3" name="Picture 2">
            <a:extLst>
              <a:ext uri="{FF2B5EF4-FFF2-40B4-BE49-F238E27FC236}">
                <a16:creationId xmlns:a16="http://schemas.microsoft.com/office/drawing/2014/main" id="{35A4BCE5-EE63-CC43-A5CA-B3CD69826FD4}"/>
              </a:ext>
            </a:extLst>
          </p:cNvPr>
          <p:cNvPicPr>
            <a:picLocks noChangeAspect="1"/>
          </p:cNvPicPr>
          <p:nvPr/>
        </p:nvPicPr>
        <p:blipFill>
          <a:blip r:embed="rId5"/>
          <a:stretch>
            <a:fillRect/>
          </a:stretch>
        </p:blipFill>
        <p:spPr>
          <a:xfrm>
            <a:off x="5032410" y="3837482"/>
            <a:ext cx="2634208" cy="2634208"/>
          </a:xfrm>
          <a:prstGeom prst="rect">
            <a:avLst/>
          </a:prstGeom>
        </p:spPr>
      </p:pic>
    </p:spTree>
    <p:extLst>
      <p:ext uri="{BB962C8B-B14F-4D97-AF65-F5344CB8AC3E}">
        <p14:creationId xmlns:p14="http://schemas.microsoft.com/office/powerpoint/2010/main" val="3260840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EB68BA3-5DD6-0E4F-A3B8-9EEDB5693A3A}"/>
              </a:ext>
            </a:extLst>
          </p:cNvPr>
          <p:cNvSpPr txBox="1"/>
          <p:nvPr/>
        </p:nvSpPr>
        <p:spPr>
          <a:xfrm>
            <a:off x="2543423" y="611485"/>
            <a:ext cx="9130006" cy="769441"/>
          </a:xfrm>
          <a:prstGeom prst="rect">
            <a:avLst/>
          </a:prstGeom>
          <a:noFill/>
        </p:spPr>
        <p:txBody>
          <a:bodyPr wrap="square" rtlCol="0">
            <a:spAutoFit/>
          </a:bodyPr>
          <a:lstStyle/>
          <a:p>
            <a:pPr algn="ctr"/>
            <a:r>
              <a:rPr lang="en-GB" sz="4400" b="1" dirty="0">
                <a:solidFill>
                  <a:srgbClr val="7FB700"/>
                </a:solidFill>
                <a:effectLst>
                  <a:outerShdw blurRad="38100" dist="38100" dir="2700000" algn="tl">
                    <a:srgbClr val="000000">
                      <a:alpha val="43137"/>
                    </a:srgbClr>
                  </a:outerShdw>
                </a:effectLst>
                <a:latin typeface="+mn-lt"/>
              </a:rPr>
              <a:t>What do you Think?</a:t>
            </a:r>
            <a:endParaRPr lang="en-GB" sz="4400" b="1" dirty="0">
              <a:solidFill>
                <a:srgbClr val="92D050"/>
              </a:solidFill>
              <a:latin typeface="+mn-lt"/>
            </a:endParaRPr>
          </a:p>
        </p:txBody>
      </p:sp>
      <p:sp>
        <p:nvSpPr>
          <p:cNvPr id="5" name="Rectangle 4">
            <a:extLst>
              <a:ext uri="{FF2B5EF4-FFF2-40B4-BE49-F238E27FC236}">
                <a16:creationId xmlns:a16="http://schemas.microsoft.com/office/drawing/2014/main" id="{8EB0FF20-7708-F44F-8C5D-B263F91F7252}"/>
              </a:ext>
            </a:extLst>
          </p:cNvPr>
          <p:cNvSpPr/>
          <p:nvPr/>
        </p:nvSpPr>
        <p:spPr>
          <a:xfrm>
            <a:off x="1137111" y="1619597"/>
            <a:ext cx="10536318" cy="4093428"/>
          </a:xfrm>
          <a:prstGeom prst="rect">
            <a:avLst/>
          </a:prstGeom>
        </p:spPr>
        <p:txBody>
          <a:bodyPr wrap="square">
            <a:spAutoFit/>
          </a:bodyPr>
          <a:lstStyle/>
          <a:p>
            <a:r>
              <a:rPr lang="en-GB" sz="2400" dirty="0">
                <a:solidFill>
                  <a:srgbClr val="231F20"/>
                </a:solidFill>
              </a:rPr>
              <a:t>Mental health, emotional wellbeing and mental illness can sometimes be lumped in the same box – so what’s the difference?</a:t>
            </a:r>
          </a:p>
          <a:p>
            <a:endParaRPr lang="en-GB" sz="2000" dirty="0">
              <a:solidFill>
                <a:srgbClr val="231F20"/>
              </a:solidFill>
            </a:endParaRPr>
          </a:p>
          <a:p>
            <a:pPr marL="342900" indent="-342900">
              <a:buFont typeface="Wingdings" pitchFamily="2" charset="2"/>
              <a:buChar char="q"/>
            </a:pPr>
            <a:r>
              <a:rPr lang="en-GB" sz="2400" b="1" dirty="0">
                <a:solidFill>
                  <a:srgbClr val="231F20"/>
                </a:solidFill>
              </a:rPr>
              <a:t>Mental health </a:t>
            </a:r>
            <a:r>
              <a:rPr lang="en-GB" sz="2400" dirty="0">
                <a:solidFill>
                  <a:srgbClr val="231F20"/>
                </a:solidFill>
              </a:rPr>
              <a:t>refers to cognitive, emotional and behavioural wellbeing. It is all about how people think, feel and behave. </a:t>
            </a:r>
          </a:p>
          <a:p>
            <a:pPr marL="342900" indent="-342900">
              <a:buFont typeface="Wingdings" pitchFamily="2" charset="2"/>
              <a:buChar char="q"/>
            </a:pPr>
            <a:r>
              <a:rPr lang="en-GB" sz="2400" b="1" dirty="0">
                <a:solidFill>
                  <a:srgbClr val="231F20"/>
                </a:solidFill>
              </a:rPr>
              <a:t>Emotional wellbeing </a:t>
            </a:r>
            <a:r>
              <a:rPr lang="en-GB" sz="2400" dirty="0">
                <a:solidFill>
                  <a:srgbClr val="231F20"/>
                </a:solidFill>
              </a:rPr>
              <a:t>refers to feeling good and functioning well collectively and as individuals.</a:t>
            </a:r>
          </a:p>
          <a:p>
            <a:pPr marL="342900" indent="-342900">
              <a:buFont typeface="Wingdings" pitchFamily="2" charset="2"/>
              <a:buChar char="q"/>
            </a:pPr>
            <a:r>
              <a:rPr lang="en-GB" sz="2400" b="1" dirty="0">
                <a:solidFill>
                  <a:srgbClr val="231F20"/>
                </a:solidFill>
              </a:rPr>
              <a:t>Mental </a:t>
            </a:r>
            <a:r>
              <a:rPr lang="en-GB" sz="2400" b="1" dirty="0"/>
              <a:t>illness </a:t>
            </a:r>
            <a:r>
              <a:rPr lang="en-GB" sz="2400" dirty="0"/>
              <a:t>means a </a:t>
            </a:r>
            <a:r>
              <a:rPr lang="en-GB" sz="2400" b="1" dirty="0"/>
              <a:t>condition</a:t>
            </a:r>
            <a:r>
              <a:rPr lang="en-GB" sz="2400" dirty="0"/>
              <a:t> diagnosed by a </a:t>
            </a:r>
            <a:r>
              <a:rPr lang="en-GB" sz="2400" b="1" dirty="0"/>
              <a:t>medical</a:t>
            </a:r>
            <a:r>
              <a:rPr lang="en-GB" sz="2400" dirty="0"/>
              <a:t> professional that significantly interferes with an individual's cognitive, emotional or social abilities. It is when a person is struggling to manage their thoughts, behaviours, perceptions or emotions</a:t>
            </a:r>
            <a:r>
              <a:rPr lang="en-GB" dirty="0"/>
              <a:t>. </a:t>
            </a:r>
            <a:endParaRPr lang="en-US" sz="2000" b="1" dirty="0"/>
          </a:p>
        </p:txBody>
      </p:sp>
    </p:spTree>
    <p:extLst>
      <p:ext uri="{BB962C8B-B14F-4D97-AF65-F5344CB8AC3E}">
        <p14:creationId xmlns:p14="http://schemas.microsoft.com/office/powerpoint/2010/main" val="1771881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 calcmode="lin" valueType="num">
                                      <p:cBhvr additive="base">
                                        <p:cTn id="13"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EB68BA3-5DD6-0E4F-A3B8-9EEDB5693A3A}"/>
              </a:ext>
            </a:extLst>
          </p:cNvPr>
          <p:cNvSpPr txBox="1"/>
          <p:nvPr/>
        </p:nvSpPr>
        <p:spPr>
          <a:xfrm>
            <a:off x="4199607" y="522630"/>
            <a:ext cx="5040560" cy="769441"/>
          </a:xfrm>
          <a:prstGeom prst="rect">
            <a:avLst/>
          </a:prstGeom>
          <a:noFill/>
        </p:spPr>
        <p:txBody>
          <a:bodyPr wrap="square" rtlCol="0">
            <a:spAutoFit/>
          </a:bodyPr>
          <a:lstStyle/>
          <a:p>
            <a:pPr algn="ctr"/>
            <a:r>
              <a:rPr lang="en-GB" sz="4400" b="1" dirty="0">
                <a:solidFill>
                  <a:srgbClr val="7FB700"/>
                </a:solidFill>
                <a:effectLst>
                  <a:outerShdw blurRad="38100" dist="38100" dir="2700000" algn="tl">
                    <a:srgbClr val="000000">
                      <a:alpha val="43137"/>
                    </a:srgbClr>
                  </a:outerShdw>
                </a:effectLst>
                <a:latin typeface="+mn-lt"/>
              </a:rPr>
              <a:t>True or False?</a:t>
            </a:r>
          </a:p>
        </p:txBody>
      </p:sp>
      <p:sp>
        <p:nvSpPr>
          <p:cNvPr id="2" name="Rectangle 1">
            <a:extLst>
              <a:ext uri="{FF2B5EF4-FFF2-40B4-BE49-F238E27FC236}">
                <a16:creationId xmlns:a16="http://schemas.microsoft.com/office/drawing/2014/main" id="{65731CD2-1200-914D-BE45-4D66C3E1E005}"/>
              </a:ext>
            </a:extLst>
          </p:cNvPr>
          <p:cNvSpPr/>
          <p:nvPr/>
        </p:nvSpPr>
        <p:spPr>
          <a:xfrm>
            <a:off x="2952079" y="1835621"/>
            <a:ext cx="7535615" cy="4431983"/>
          </a:xfrm>
          <a:prstGeom prst="rect">
            <a:avLst/>
          </a:prstGeom>
        </p:spPr>
        <p:txBody>
          <a:bodyPr wrap="square">
            <a:spAutoFit/>
          </a:bodyPr>
          <a:lstStyle/>
          <a:p>
            <a:r>
              <a:rPr lang="en-GB" sz="2400" dirty="0">
                <a:latin typeface="+mn-lt"/>
              </a:rPr>
              <a:t>• We all have mental health.</a:t>
            </a:r>
          </a:p>
          <a:p>
            <a:br>
              <a:rPr lang="en-GB" sz="2400" dirty="0">
                <a:latin typeface="+mn-lt"/>
              </a:rPr>
            </a:br>
            <a:r>
              <a:rPr lang="en-GB" sz="2400" dirty="0">
                <a:latin typeface="+mn-lt"/>
              </a:rPr>
              <a:t>• Our physical health is more important than our mental health.</a:t>
            </a:r>
          </a:p>
          <a:p>
            <a:br>
              <a:rPr lang="en-GB" sz="2400" dirty="0">
                <a:latin typeface="+mn-lt"/>
              </a:rPr>
            </a:br>
            <a:r>
              <a:rPr lang="en-GB" sz="2400" dirty="0">
                <a:latin typeface="+mn-lt"/>
              </a:rPr>
              <a:t>• If I want to talk about my mental health, I always have to ask a doctor.</a:t>
            </a:r>
          </a:p>
          <a:p>
            <a:br>
              <a:rPr lang="en-GB" sz="2400" dirty="0">
                <a:latin typeface="+mn-lt"/>
              </a:rPr>
            </a:br>
            <a:r>
              <a:rPr lang="en-GB" sz="2400" dirty="0">
                <a:latin typeface="+mn-lt"/>
              </a:rPr>
              <a:t>• One way to manage our mental health is to talk about it with someone we trust.</a:t>
            </a:r>
          </a:p>
          <a:p>
            <a:endParaRPr lang="en-GB" sz="2400" dirty="0">
              <a:solidFill>
                <a:srgbClr val="776D63"/>
              </a:solidFill>
              <a:latin typeface="+mn-lt"/>
            </a:endParaRPr>
          </a:p>
          <a:p>
            <a:endParaRPr lang="en-GB" dirty="0">
              <a:effectLst/>
            </a:endParaRPr>
          </a:p>
        </p:txBody>
      </p:sp>
      <p:pic>
        <p:nvPicPr>
          <p:cNvPr id="8" name="Picture 7">
            <a:extLst>
              <a:ext uri="{FF2B5EF4-FFF2-40B4-BE49-F238E27FC236}">
                <a16:creationId xmlns:a16="http://schemas.microsoft.com/office/drawing/2014/main" id="{F6360153-D5BB-AA4A-8E6C-C0C530B3FD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4263" y="251445"/>
            <a:ext cx="2812771" cy="1800200"/>
          </a:xfrm>
          <a:prstGeom prst="rect">
            <a:avLst/>
          </a:prstGeom>
        </p:spPr>
      </p:pic>
    </p:spTree>
    <p:extLst>
      <p:ext uri="{BB962C8B-B14F-4D97-AF65-F5344CB8AC3E}">
        <p14:creationId xmlns:p14="http://schemas.microsoft.com/office/powerpoint/2010/main" val="393644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C2DBC-4ED6-9646-8ED2-8B1F3F3BEC09}"/>
              </a:ext>
            </a:extLst>
          </p:cNvPr>
          <p:cNvSpPr>
            <a:spLocks noGrp="1"/>
          </p:cNvSpPr>
          <p:nvPr>
            <p:ph type="title"/>
          </p:nvPr>
        </p:nvSpPr>
        <p:spPr/>
        <p:txBody>
          <a:bodyPr/>
          <a:lstStyle/>
          <a:p>
            <a:r>
              <a:rPr lang="en-US" dirty="0"/>
              <a:t>A Few Early Signs of Mental Health Issues:</a:t>
            </a:r>
          </a:p>
        </p:txBody>
      </p:sp>
      <p:sp>
        <p:nvSpPr>
          <p:cNvPr id="3" name="Content Placeholder 2">
            <a:extLst>
              <a:ext uri="{FF2B5EF4-FFF2-40B4-BE49-F238E27FC236}">
                <a16:creationId xmlns:a16="http://schemas.microsoft.com/office/drawing/2014/main" id="{9F5A752E-F5C0-7448-926F-AFBF0688064A}"/>
              </a:ext>
            </a:extLst>
          </p:cNvPr>
          <p:cNvSpPr>
            <a:spLocks noGrp="1"/>
          </p:cNvSpPr>
          <p:nvPr>
            <p:ph idx="1"/>
          </p:nvPr>
        </p:nvSpPr>
        <p:spPr>
          <a:xfrm>
            <a:off x="671989" y="2051644"/>
            <a:ext cx="12095798" cy="3240361"/>
          </a:xfrm>
        </p:spPr>
        <p:txBody>
          <a:bodyPr/>
          <a:lstStyle/>
          <a:p>
            <a:pPr marL="457200" lvl="0" indent="-342900">
              <a:spcBef>
                <a:spcPts val="1600"/>
              </a:spcBef>
              <a:spcAft>
                <a:spcPts val="0"/>
              </a:spcAft>
              <a:buSzPts val="1800"/>
              <a:buChar char="●"/>
            </a:pPr>
            <a:r>
              <a:rPr lang="en-GB" sz="2800" dirty="0">
                <a:solidFill>
                  <a:schemeClr val="tx1"/>
                </a:solidFill>
                <a:latin typeface="+mn-lt"/>
              </a:rPr>
              <a:t>Behaviour/mood changes over days or weeks</a:t>
            </a:r>
          </a:p>
          <a:p>
            <a:pPr marL="457200" lvl="0" indent="-342900">
              <a:spcBef>
                <a:spcPts val="0"/>
              </a:spcBef>
              <a:spcAft>
                <a:spcPts val="0"/>
              </a:spcAft>
              <a:buSzPts val="1800"/>
              <a:buChar char="●"/>
            </a:pPr>
            <a:r>
              <a:rPr lang="en-GB" sz="2800" dirty="0">
                <a:solidFill>
                  <a:schemeClr val="tx1"/>
                </a:solidFill>
                <a:latin typeface="+mn-lt"/>
              </a:rPr>
              <a:t>Sleep problems: too little or too much sleep</a:t>
            </a:r>
          </a:p>
          <a:p>
            <a:pPr marL="457200" lvl="0" indent="-342900">
              <a:spcBef>
                <a:spcPts val="0"/>
              </a:spcBef>
              <a:spcAft>
                <a:spcPts val="0"/>
              </a:spcAft>
              <a:buSzPts val="1800"/>
              <a:buChar char="●"/>
            </a:pPr>
            <a:r>
              <a:rPr lang="en-GB" sz="2800" dirty="0">
                <a:solidFill>
                  <a:schemeClr val="tx1"/>
                </a:solidFill>
                <a:latin typeface="+mn-lt"/>
              </a:rPr>
              <a:t>Feeling regularly overwhelmed, anxious, angry</a:t>
            </a:r>
          </a:p>
          <a:p>
            <a:pPr marL="457200" lvl="0" indent="-342900">
              <a:spcBef>
                <a:spcPts val="0"/>
              </a:spcBef>
              <a:spcAft>
                <a:spcPts val="0"/>
              </a:spcAft>
              <a:buSzPts val="1800"/>
              <a:buChar char="●"/>
            </a:pPr>
            <a:r>
              <a:rPr lang="en-GB" sz="2800" dirty="0">
                <a:solidFill>
                  <a:schemeClr val="tx1"/>
                </a:solidFill>
                <a:latin typeface="+mn-lt"/>
              </a:rPr>
              <a:t>Deliberate isolation from friends and family</a:t>
            </a:r>
          </a:p>
          <a:p>
            <a:pPr marL="457200" lvl="0" indent="-342900">
              <a:spcBef>
                <a:spcPts val="0"/>
              </a:spcBef>
              <a:spcAft>
                <a:spcPts val="0"/>
              </a:spcAft>
              <a:buSzPts val="1800"/>
              <a:buChar char="●"/>
            </a:pPr>
            <a:r>
              <a:rPr lang="en-GB" sz="2800" dirty="0">
                <a:solidFill>
                  <a:schemeClr val="tx1"/>
                </a:solidFill>
                <a:latin typeface="+mn-lt"/>
              </a:rPr>
              <a:t>Lack of self-care or hygiene habits</a:t>
            </a:r>
          </a:p>
          <a:p>
            <a:pPr marL="457200" lvl="0" indent="-342900">
              <a:spcBef>
                <a:spcPts val="0"/>
              </a:spcBef>
              <a:spcAft>
                <a:spcPts val="0"/>
              </a:spcAft>
              <a:buSzPts val="1800"/>
              <a:buChar char="●"/>
            </a:pPr>
            <a:r>
              <a:rPr lang="en-GB" sz="2800" dirty="0">
                <a:solidFill>
                  <a:schemeClr val="tx1"/>
                </a:solidFill>
                <a:latin typeface="+mn-lt"/>
              </a:rPr>
              <a:t>Difficulty concentrating, such as not focussing on work</a:t>
            </a:r>
          </a:p>
          <a:p>
            <a:pPr marL="457200" lvl="0" indent="-342900">
              <a:spcBef>
                <a:spcPts val="0"/>
              </a:spcBef>
              <a:spcAft>
                <a:spcPts val="0"/>
              </a:spcAft>
              <a:buSzPts val="1800"/>
              <a:buChar char="●"/>
            </a:pPr>
            <a:r>
              <a:rPr lang="en-GB" sz="2800" dirty="0">
                <a:solidFill>
                  <a:schemeClr val="tx1"/>
                </a:solidFill>
                <a:latin typeface="+mn-lt"/>
              </a:rPr>
              <a:t>More regular physical health concerns, such as headaches</a:t>
            </a:r>
          </a:p>
          <a:p>
            <a:endParaRPr lang="en-US" dirty="0"/>
          </a:p>
        </p:txBody>
      </p:sp>
      <p:sp>
        <p:nvSpPr>
          <p:cNvPr id="4" name="TextBox 3">
            <a:extLst>
              <a:ext uri="{FF2B5EF4-FFF2-40B4-BE49-F238E27FC236}">
                <a16:creationId xmlns:a16="http://schemas.microsoft.com/office/drawing/2014/main" id="{0B43A1EF-A9BF-EF4D-B48B-728CAD9EE1FF}"/>
              </a:ext>
            </a:extLst>
          </p:cNvPr>
          <p:cNvSpPr txBox="1"/>
          <p:nvPr/>
        </p:nvSpPr>
        <p:spPr>
          <a:xfrm>
            <a:off x="959247" y="5314197"/>
            <a:ext cx="8898155" cy="1661993"/>
          </a:xfrm>
          <a:prstGeom prst="rect">
            <a:avLst/>
          </a:prstGeom>
          <a:noFill/>
        </p:spPr>
        <p:txBody>
          <a:bodyPr wrap="square" rtlCol="0">
            <a:spAutoFit/>
          </a:bodyPr>
          <a:lstStyle/>
          <a:p>
            <a:r>
              <a:rPr lang="en-GB" sz="2800" dirty="0"/>
              <a:t>These things don’t always indicate a mental health issue. Someone could also have a mental health issue without anyone noticing any signs.  </a:t>
            </a:r>
          </a:p>
          <a:p>
            <a:endParaRPr lang="en-US" dirty="0"/>
          </a:p>
        </p:txBody>
      </p:sp>
    </p:spTree>
    <p:extLst>
      <p:ext uri="{BB962C8B-B14F-4D97-AF65-F5344CB8AC3E}">
        <p14:creationId xmlns:p14="http://schemas.microsoft.com/office/powerpoint/2010/main" val="65637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9DDE9AB-3D30-5842-82D2-F2F115FC89FA}"/>
              </a:ext>
            </a:extLst>
          </p:cNvPr>
          <p:cNvSpPr txBox="1"/>
          <p:nvPr/>
        </p:nvSpPr>
        <p:spPr>
          <a:xfrm>
            <a:off x="5063703" y="402556"/>
            <a:ext cx="2552003" cy="769441"/>
          </a:xfrm>
          <a:prstGeom prst="rect">
            <a:avLst/>
          </a:prstGeom>
          <a:noFill/>
        </p:spPr>
        <p:txBody>
          <a:bodyPr wrap="square" rtlCol="0">
            <a:spAutoFit/>
          </a:bodyPr>
          <a:lstStyle/>
          <a:p>
            <a:pPr algn="ctr"/>
            <a:r>
              <a:rPr lang="en-GB" altLang="en-US" sz="4400" b="1" dirty="0">
                <a:solidFill>
                  <a:srgbClr val="7FB700"/>
                </a:solidFill>
                <a:effectLst>
                  <a:outerShdw blurRad="38100" dist="38100" dir="2700000" algn="tl">
                    <a:srgbClr val="000000">
                      <a:alpha val="43137"/>
                    </a:srgbClr>
                  </a:outerShdw>
                </a:effectLst>
              </a:rPr>
              <a:t>Stigma </a:t>
            </a:r>
            <a:endParaRPr lang="en-US" sz="4400" b="1" dirty="0">
              <a:solidFill>
                <a:srgbClr val="92D050"/>
              </a:solidFill>
            </a:endParaRPr>
          </a:p>
        </p:txBody>
      </p:sp>
      <p:pic>
        <p:nvPicPr>
          <p:cNvPr id="11" name="Picture 10">
            <a:extLst>
              <a:ext uri="{FF2B5EF4-FFF2-40B4-BE49-F238E27FC236}">
                <a16:creationId xmlns:a16="http://schemas.microsoft.com/office/drawing/2014/main" id="{6B034337-DB48-9E43-BDD2-A9A09D521DDC}"/>
              </a:ext>
            </a:extLst>
          </p:cNvPr>
          <p:cNvPicPr>
            <a:picLocks noChangeAspect="1"/>
          </p:cNvPicPr>
          <p:nvPr/>
        </p:nvPicPr>
        <p:blipFill>
          <a:blip r:embed="rId5"/>
          <a:stretch>
            <a:fillRect/>
          </a:stretch>
        </p:blipFill>
        <p:spPr>
          <a:xfrm>
            <a:off x="2655887" y="1493837"/>
            <a:ext cx="8128000" cy="4572000"/>
          </a:xfrm>
          <a:prstGeom prst="rect">
            <a:avLst/>
          </a:prstGeom>
        </p:spPr>
      </p:pic>
      <p:pic>
        <p:nvPicPr>
          <p:cNvPr id="14" name="1_Break+the+Stigma">
            <a:hlinkClick r:id="" action="ppaction://media"/>
            <a:extLst>
              <a:ext uri="{FF2B5EF4-FFF2-40B4-BE49-F238E27FC236}">
                <a16:creationId xmlns:a16="http://schemas.microsoft.com/office/drawing/2014/main" id="{537B0ED8-E574-3B4A-974F-2CD2708AC5D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83605" y="1619597"/>
            <a:ext cx="8088610" cy="5253897"/>
          </a:xfrm>
          <a:prstGeom prst="rect">
            <a:avLst/>
          </a:prstGeom>
        </p:spPr>
      </p:pic>
      <p:pic>
        <p:nvPicPr>
          <p:cNvPr id="6" name="Picture 5">
            <a:extLst>
              <a:ext uri="{FF2B5EF4-FFF2-40B4-BE49-F238E27FC236}">
                <a16:creationId xmlns:a16="http://schemas.microsoft.com/office/drawing/2014/main" id="{BAF404D0-24EC-0543-811D-24C8F76D79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83887" y="168254"/>
            <a:ext cx="2412732" cy="1807245"/>
          </a:xfrm>
          <a:prstGeom prst="rect">
            <a:avLst/>
          </a:prstGeom>
        </p:spPr>
      </p:pic>
    </p:spTree>
    <p:extLst>
      <p:ext uri="{BB962C8B-B14F-4D97-AF65-F5344CB8AC3E}">
        <p14:creationId xmlns:p14="http://schemas.microsoft.com/office/powerpoint/2010/main" val="587144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736"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A7AF167-69A4-7E41-AA16-13A3469546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255" y="2483693"/>
            <a:ext cx="4909067" cy="3024336"/>
          </a:xfrm>
          <a:prstGeom prst="rect">
            <a:avLst/>
          </a:prstGeom>
        </p:spPr>
      </p:pic>
      <p:pic>
        <p:nvPicPr>
          <p:cNvPr id="9" name="Picture 8">
            <a:extLst>
              <a:ext uri="{FF2B5EF4-FFF2-40B4-BE49-F238E27FC236}">
                <a16:creationId xmlns:a16="http://schemas.microsoft.com/office/drawing/2014/main" id="{C8F5CD68-2C33-194B-8338-09E70AADD6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1089" y="2483694"/>
            <a:ext cx="4560506" cy="3024336"/>
          </a:xfrm>
          <a:prstGeom prst="rect">
            <a:avLst/>
          </a:prstGeom>
        </p:spPr>
      </p:pic>
      <p:sp>
        <p:nvSpPr>
          <p:cNvPr id="10" name="TextBox 9">
            <a:extLst>
              <a:ext uri="{FF2B5EF4-FFF2-40B4-BE49-F238E27FC236}">
                <a16:creationId xmlns:a16="http://schemas.microsoft.com/office/drawing/2014/main" id="{74297973-2363-8F4A-A783-5FCA9DBC4916}"/>
              </a:ext>
            </a:extLst>
          </p:cNvPr>
          <p:cNvSpPr txBox="1"/>
          <p:nvPr/>
        </p:nvSpPr>
        <p:spPr>
          <a:xfrm>
            <a:off x="3462495" y="899517"/>
            <a:ext cx="6542176" cy="707886"/>
          </a:xfrm>
          <a:prstGeom prst="rect">
            <a:avLst/>
          </a:prstGeom>
          <a:noFill/>
        </p:spPr>
        <p:txBody>
          <a:bodyPr wrap="none" rtlCol="0">
            <a:spAutoFit/>
          </a:bodyPr>
          <a:lstStyle/>
          <a:p>
            <a:r>
              <a:rPr lang="en-GB" altLang="en-US" sz="4000" b="1" dirty="0">
                <a:solidFill>
                  <a:srgbClr val="7FB700"/>
                </a:solidFill>
                <a:effectLst>
                  <a:outerShdw blurRad="38100" dist="38100" dir="2700000" algn="tl">
                    <a:srgbClr val="000000">
                      <a:alpha val="43137"/>
                    </a:srgbClr>
                  </a:outerShdw>
                </a:effectLst>
              </a:rPr>
              <a:t>Stress: Know your Limits!</a:t>
            </a:r>
            <a:endParaRPr lang="en-US" sz="4000" b="1" dirty="0">
              <a:solidFill>
                <a:srgbClr val="92D050"/>
              </a:solidFill>
            </a:endParaRPr>
          </a:p>
        </p:txBody>
      </p:sp>
    </p:spTree>
    <p:extLst>
      <p:ext uri="{BB962C8B-B14F-4D97-AF65-F5344CB8AC3E}">
        <p14:creationId xmlns:p14="http://schemas.microsoft.com/office/powerpoint/2010/main" val="354650666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Custom 1">
      <a:dk1>
        <a:srgbClr val="3E3F3E"/>
      </a:dk1>
      <a:lt1>
        <a:srgbClr val="FFFFFF"/>
      </a:lt1>
      <a:dk2>
        <a:srgbClr val="7FB700"/>
      </a:dk2>
      <a:lt2>
        <a:srgbClr val="E4E9EF"/>
      </a:lt2>
      <a:accent1>
        <a:srgbClr val="7FB700"/>
      </a:accent1>
      <a:accent2>
        <a:srgbClr val="9C5252"/>
      </a:accent2>
      <a:accent3>
        <a:srgbClr val="E68422"/>
      </a:accent3>
      <a:accent4>
        <a:srgbClr val="846648"/>
      </a:accent4>
      <a:accent5>
        <a:srgbClr val="63891F"/>
      </a:accent5>
      <a:accent6>
        <a:srgbClr val="758085"/>
      </a:accent6>
      <a:hlink>
        <a:srgbClr val="7FB700"/>
      </a:hlink>
      <a:folHlink>
        <a:srgbClr val="B2B2B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Top Tips for Evalauting CPD In Your School-3" id="{19B4FDA5-CD75-104C-98A5-C9B8DDB7BAA8}" vid="{D27D2E9B-B5BA-A244-915D-F274E877F755}"/>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56295</TotalTime>
  <Words>2522</Words>
  <Application>Microsoft Macintosh PowerPoint</Application>
  <PresentationFormat>Custom</PresentationFormat>
  <Paragraphs>179</Paragraphs>
  <Slides>18</Slides>
  <Notes>17</Notes>
  <HiddenSlides>0</HiddenSlides>
  <MMClips>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vt:i4>
      </vt:variant>
    </vt:vector>
  </HeadingPairs>
  <TitlesOfParts>
    <vt:vector size="29" baseType="lpstr">
      <vt:lpstr>Arial</vt:lpstr>
      <vt:lpstr>Avenir</vt:lpstr>
      <vt:lpstr>Courier New</vt:lpstr>
      <vt:lpstr>Gill Sans MT</vt:lpstr>
      <vt:lpstr>Lato</vt:lpstr>
      <vt:lpstr>League Spartan</vt:lpstr>
      <vt:lpstr>Palatino Linotype</vt:lpstr>
      <vt:lpstr>Times New Roman</vt:lpstr>
      <vt:lpstr>Verdana</vt:lpstr>
      <vt:lpstr>Wingdings</vt:lpstr>
      <vt:lpstr>Executive</vt:lpstr>
      <vt:lpstr>PowerPoint Presentation</vt:lpstr>
      <vt:lpstr>PowerPoint Presentation</vt:lpstr>
      <vt:lpstr>PowerPoint Presentation</vt:lpstr>
      <vt:lpstr>PowerPoint Presentation</vt:lpstr>
      <vt:lpstr>PowerPoint Presentation</vt:lpstr>
      <vt:lpstr>PowerPoint Presentation</vt:lpstr>
      <vt:lpstr>A Few Early Signs of Mental Health Issues:</vt:lpstr>
      <vt:lpstr>PowerPoint Presentation</vt:lpstr>
      <vt:lpstr>PowerPoint Presentation</vt:lpstr>
      <vt:lpstr>Watch This: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Isabella Wallace</dc:creator>
  <cp:lastModifiedBy>costA Constantinou</cp:lastModifiedBy>
  <cp:revision>826</cp:revision>
  <cp:lastPrinted>2013-08-26T11:51:28Z</cp:lastPrinted>
  <dcterms:created xsi:type="dcterms:W3CDTF">2012-04-27T19:11:31Z</dcterms:created>
  <dcterms:modified xsi:type="dcterms:W3CDTF">2020-10-20T07:21:50Z</dcterms:modified>
</cp:coreProperties>
</file>